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3"/>
    <p:sldId id="257" r:id="rId4"/>
    <p:sldId id="258" r:id="rId5"/>
    <p:sldId id="259" r:id="rId6"/>
    <p:sldId id="261" r:id="rId7"/>
    <p:sldId id="263" r:id="rId8"/>
    <p:sldId id="274" r:id="rId9"/>
    <p:sldId id="265" r:id="rId10"/>
    <p:sldId id="264" r:id="rId11"/>
    <p:sldId id="275" r:id="rId12"/>
    <p:sldId id="266" r:id="rId13"/>
    <p:sldId id="267" r:id="rId14"/>
    <p:sldId id="262" r:id="rId15"/>
    <p:sldId id="268" r:id="rId16"/>
    <p:sldId id="276" r:id="rId17"/>
    <p:sldId id="271" r:id="rId18"/>
    <p:sldId id="270" r:id="rId19"/>
    <p:sldId id="277" r:id="rId20"/>
    <p:sldId id="269" r:id="rId21"/>
  </p:sldIdLst>
  <p:sldSz cx="12192000" cy="6858000"/>
  <p:notesSz cx="6858000" cy="9144000"/>
  <p:embeddedFontLst>
    <p:embeddedFont>
      <p:font typeface="Noto Sans S Chinese Medium" panose="020B0600000000000000" charset="-122"/>
      <p:regular r:id="rId25"/>
    </p:embeddedFont>
    <p:embeddedFont>
      <p:font typeface="方正楷体简体" panose="02000000000000000000" charset="-122"/>
      <p:regular r:id="rId26"/>
    </p:embeddedFont>
    <p:embeddedFont>
      <p:font typeface="微软雅黑" panose="020B0503020204020204" charset="-122"/>
      <p:regular r:id="rId27"/>
    </p:embeddedFont>
    <p:embeddedFont>
      <p:font typeface="站酷快乐体2016修订版" panose="02010600030101010101" charset="-122"/>
      <p:regular r:id="rId28"/>
    </p:embeddedFont>
    <p:embeddedFont>
      <p:font typeface="Calibri" panose="020F0502020204030204" charset="0"/>
      <p:regular r:id="rId29"/>
      <p:bold r:id="rId30"/>
      <p:italic r:id="rId31"/>
      <p:boldItalic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232D23"/>
    <a:srgbClr val="4A5D49"/>
    <a:srgbClr val="718E70"/>
    <a:srgbClr val="CED8CF"/>
    <a:srgbClr val="B1C3B4"/>
    <a:srgbClr val="89A58E"/>
    <a:srgbClr val="BCCCBF"/>
    <a:srgbClr val="5B775F"/>
    <a:srgbClr val="364F43"/>
    <a:srgbClr val="445E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gs" Target="tags/tag20.xml"/><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xml"/><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5.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xml"/><Relationship Id="rId2" Type="http://schemas.openxmlformats.org/officeDocument/2006/relationships/image" Target="../media/image12.jpe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xml"/><Relationship Id="rId2" Type="http://schemas.openxmlformats.org/officeDocument/2006/relationships/image" Target="../media/image13.jpe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0.xml"/><Relationship Id="rId2" Type="http://schemas.openxmlformats.org/officeDocument/2006/relationships/image" Target="../media/image5.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image" Target="../media/image14.jpe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2.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3.xml"/><Relationship Id="rId2" Type="http://schemas.openxmlformats.org/officeDocument/2006/relationships/image" Target="../media/image17.jpe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image" Target="../media/image18.jpe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5.xml"/><Relationship Id="rId2" Type="http://schemas.openxmlformats.org/officeDocument/2006/relationships/image" Target="../media/image5.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7.xml"/><Relationship Id="rId2" Type="http://schemas.openxmlformats.org/officeDocument/2006/relationships/image" Target="../media/image19.jpe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8.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5" name="图片 4" descr="未标题-1"/>
          <p:cNvPicPr>
            <a:picLocks noChangeAspect="1"/>
          </p:cNvPicPr>
          <p:nvPr/>
        </p:nvPicPr>
        <p:blipFill>
          <a:blip r:embed="rId2"/>
          <a:srcRect l="13467" t="13667" r="19337" b="13833"/>
          <a:stretch>
            <a:fillRect/>
          </a:stretch>
        </p:blipFill>
        <p:spPr>
          <a:xfrm>
            <a:off x="1277708" y="-322253"/>
            <a:ext cx="9636298" cy="7180181"/>
          </a:xfrm>
          <a:prstGeom prst="rect">
            <a:avLst/>
          </a:prstGeom>
        </p:spPr>
      </p:pic>
      <p:grpSp>
        <p:nvGrpSpPr>
          <p:cNvPr id="32" name="组合 31"/>
          <p:cNvGrpSpPr/>
          <p:nvPr/>
        </p:nvGrpSpPr>
        <p:grpSpPr>
          <a:xfrm rot="0">
            <a:off x="7484110" y="1892300"/>
            <a:ext cx="812800" cy="497205"/>
            <a:chOff x="3243" y="4703"/>
            <a:chExt cx="1280" cy="783"/>
          </a:xfrm>
        </p:grpSpPr>
        <p:pic>
          <p:nvPicPr>
            <p:cNvPr id="30" name="图片 29" descr="2"/>
            <p:cNvPicPr>
              <a:picLocks noChangeAspect="1"/>
            </p:cNvPicPr>
            <p:nvPr/>
          </p:nvPicPr>
          <p:blipFill>
            <a:blip r:embed="rId3"/>
            <a:srcRect l="52628" t="42331" r="42485" b="45001"/>
            <a:stretch>
              <a:fillRect/>
            </a:stretch>
          </p:blipFill>
          <p:spPr>
            <a:xfrm rot="16080000">
              <a:off x="3544" y="4402"/>
              <a:ext cx="678" cy="1280"/>
            </a:xfrm>
            <a:prstGeom prst="rect">
              <a:avLst/>
            </a:prstGeom>
          </p:spPr>
        </p:pic>
        <p:sp>
          <p:nvSpPr>
            <p:cNvPr id="31" name="文本框 30"/>
            <p:cNvSpPr txBox="1"/>
            <p:nvPr/>
          </p:nvSpPr>
          <p:spPr>
            <a:xfrm rot="16140000">
              <a:off x="3497" y="4521"/>
              <a:ext cx="772" cy="1157"/>
            </a:xfrm>
            <a:prstGeom prst="rect">
              <a:avLst/>
            </a:prstGeom>
            <a:noFill/>
          </p:spPr>
          <p:txBody>
            <a:bodyPr vert="eaVert" wrap="none" rtlCol="0">
              <a:spAutoFit/>
            </a:bodyPr>
            <a:p>
              <a:r>
                <a:rPr lang="en-US" altLang="zh-CN" sz="2000">
                  <a:solidFill>
                    <a:schemeClr val="bg1"/>
                  </a:solidFill>
                  <a:latin typeface="方正楷体简体" panose="02000000000000000000" charset="-122"/>
                  <a:ea typeface="方正楷体简体" panose="02000000000000000000" charset="-122"/>
                </a:rPr>
                <a:t>China</a:t>
              </a:r>
              <a:endParaRPr lang="zh-CN" altLang="en-US" sz="2000">
                <a:solidFill>
                  <a:schemeClr val="bg1"/>
                </a:solidFill>
                <a:latin typeface="方正楷体简体" panose="02000000000000000000" charset="-122"/>
                <a:ea typeface="方正楷体简体" panose="02000000000000000000" charset="-122"/>
              </a:endParaRPr>
            </a:p>
          </p:txBody>
        </p:sp>
      </p:grpSp>
      <p:pic>
        <p:nvPicPr>
          <p:cNvPr id="29" name="图片 28" descr="2"/>
          <p:cNvPicPr>
            <a:picLocks noChangeAspect="1"/>
          </p:cNvPicPr>
          <p:nvPr/>
        </p:nvPicPr>
        <p:blipFill>
          <a:blip r:embed="rId3"/>
          <a:srcRect l="14017" t="15692" r="60167" b="22798"/>
          <a:stretch>
            <a:fillRect/>
          </a:stretch>
        </p:blipFill>
        <p:spPr>
          <a:xfrm>
            <a:off x="6717030" y="618490"/>
            <a:ext cx="1096645" cy="1903095"/>
          </a:xfrm>
          <a:prstGeom prst="rect">
            <a:avLst/>
          </a:prstGeom>
        </p:spPr>
      </p:pic>
      <p:sp>
        <p:nvSpPr>
          <p:cNvPr id="6" name="文本框 5"/>
          <p:cNvSpPr txBox="1"/>
          <p:nvPr/>
        </p:nvSpPr>
        <p:spPr>
          <a:xfrm>
            <a:off x="5198226" y="2114286"/>
            <a:ext cx="2511425" cy="2306955"/>
          </a:xfrm>
          <a:prstGeom prst="rect">
            <a:avLst/>
          </a:prstGeom>
          <a:noFill/>
        </p:spPr>
        <p:txBody>
          <a:bodyPr wrap="none" rtlCol="0">
            <a:spAutoFit/>
          </a:bodyPr>
          <a:p>
            <a:r>
              <a:rPr lang="en-US" altLang="zh-CN" sz="7200">
                <a:solidFill>
                  <a:srgbClr val="232D23"/>
                </a:solidFill>
                <a:latin typeface="方正楷体简体" panose="02000000000000000000" charset="-122"/>
                <a:ea typeface="方正楷体简体" panose="02000000000000000000" charset="-122"/>
              </a:rPr>
              <a:t>Blood</a:t>
            </a:r>
            <a:endParaRPr lang="en-US" altLang="zh-CN" sz="7200">
              <a:solidFill>
                <a:srgbClr val="232D23"/>
              </a:solidFill>
              <a:latin typeface="方正楷体简体" panose="02000000000000000000" charset="-122"/>
              <a:ea typeface="方正楷体简体" panose="02000000000000000000" charset="-122"/>
            </a:endParaRPr>
          </a:p>
          <a:p>
            <a:r>
              <a:rPr lang="en-US" altLang="zh-CN" sz="7200">
                <a:solidFill>
                  <a:srgbClr val="232D23"/>
                </a:solidFill>
                <a:latin typeface="方正楷体简体" charset="0"/>
                <a:ea typeface="方正楷体简体" charset="0"/>
              </a:rPr>
              <a:t>for</a:t>
            </a:r>
            <a:endParaRPr lang="zh-CN" altLang="en-US" sz="7200">
              <a:solidFill>
                <a:srgbClr val="232D23"/>
              </a:solidFill>
              <a:latin typeface="方正楷体简体" panose="02000000000000000000" charset="-122"/>
              <a:ea typeface="方正楷体简体" panose="02000000000000000000" charset="-122"/>
            </a:endParaRPr>
          </a:p>
        </p:txBody>
      </p:sp>
      <p:sp>
        <p:nvSpPr>
          <p:cNvPr id="13" name="文本框 12"/>
          <p:cNvSpPr txBox="1"/>
          <p:nvPr/>
        </p:nvSpPr>
        <p:spPr>
          <a:xfrm>
            <a:off x="4049949" y="3793751"/>
            <a:ext cx="4737735" cy="1198880"/>
          </a:xfrm>
          <a:prstGeom prst="rect">
            <a:avLst/>
          </a:prstGeom>
          <a:noFill/>
        </p:spPr>
        <p:txBody>
          <a:bodyPr wrap="none" rtlCol="0">
            <a:spAutoFit/>
          </a:bodyPr>
          <a:p>
            <a:pPr algn="l">
              <a:buClrTx/>
              <a:buSzTx/>
              <a:buFontTx/>
            </a:pPr>
            <a:r>
              <a:rPr lang="en-US" altLang="zh-CN" sz="7200">
                <a:solidFill>
                  <a:srgbClr val="232D23"/>
                </a:solidFill>
                <a:latin typeface="方正楷体简体" panose="02000000000000000000" charset="-122"/>
                <a:ea typeface="方正楷体简体" panose="02000000000000000000" charset="-122"/>
              </a:rPr>
              <a:t>  Homeland</a:t>
            </a:r>
            <a:endParaRPr lang="zh-CN" altLang="en-US" sz="7200">
              <a:solidFill>
                <a:srgbClr val="232D23"/>
              </a:solidFill>
              <a:latin typeface="方正楷体简体" panose="02000000000000000000" charset="-122"/>
              <a:ea typeface="方正楷体简体" panose="02000000000000000000" charset="-122"/>
            </a:endParaRPr>
          </a:p>
        </p:txBody>
      </p:sp>
      <p:sp>
        <p:nvSpPr>
          <p:cNvPr id="68" name="矩形 67"/>
          <p:cNvSpPr/>
          <p:nvPr/>
        </p:nvSpPr>
        <p:spPr>
          <a:xfrm rot="16260000">
            <a:off x="1451503" y="-723824"/>
            <a:ext cx="675005" cy="3419475"/>
          </a:xfrm>
          <a:prstGeom prst="rect">
            <a:avLst/>
          </a:prstGeom>
        </p:spPr>
        <p:txBody>
          <a:bodyPr vert="eaVert" wrap="square">
            <a:spAutoFit/>
          </a:bodyPr>
          <a:p>
            <a:pPr algn="l"/>
            <a:r>
              <a:rPr kumimoji="0" lang="en-US" altLang="zh-CN" sz="1600" u="none" strike="noStrike" kern="1200" cap="none" spc="0" normalizeH="0" baseline="0">
                <a:solidFill>
                  <a:srgbClr val="232D23"/>
                </a:solidFill>
                <a:latin typeface="方正楷体简体" panose="02000000000000000000" charset="-122"/>
                <a:ea typeface="方正楷体简体" panose="02000000000000000000" charset="-122"/>
                <a:cs typeface="+mn-cs"/>
              </a:rPr>
              <a:t>The patriotic sentiment  behind the food festival</a:t>
            </a:r>
            <a:endParaRPr kumimoji="0" lang="zh-CN" altLang="en-US" sz="16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608187" y="597678"/>
            <a:ext cx="9676130" cy="5584825"/>
            <a:chOff x="634" y="832"/>
            <a:chExt cx="15238" cy="8795"/>
          </a:xfrm>
        </p:grpSpPr>
        <p:pic>
          <p:nvPicPr>
            <p:cNvPr id="72" name="图片 71" descr="未标题-1"/>
            <p:cNvPicPr>
              <a:picLocks noChangeAspect="1"/>
            </p:cNvPicPr>
            <p:nvPr/>
          </p:nvPicPr>
          <p:blipFill>
            <a:blip r:embed="rId2"/>
            <a:srcRect l="13467" t="13667" r="28970" b="13833"/>
            <a:stretch>
              <a:fillRect/>
            </a:stretch>
          </p:blipFill>
          <p:spPr>
            <a:xfrm flipH="1">
              <a:off x="11928" y="3551"/>
              <a:ext cx="3944" cy="3431"/>
            </a:xfrm>
            <a:prstGeom prst="rect">
              <a:avLst/>
            </a:prstGeom>
          </p:spPr>
        </p:pic>
        <p:sp>
          <p:nvSpPr>
            <p:cNvPr id="8" name="文本框 7"/>
            <p:cNvSpPr txBox="1"/>
            <p:nvPr/>
          </p:nvSpPr>
          <p:spPr>
            <a:xfrm>
              <a:off x="12041" y="4581"/>
              <a:ext cx="3327" cy="760"/>
            </a:xfrm>
            <a:prstGeom prst="rect">
              <a:avLst/>
            </a:prstGeom>
            <a:noFill/>
          </p:spPr>
          <p:txBody>
            <a:bodyPr wrap="square" rtlCol="0">
              <a:noAutofit/>
            </a:bodyPr>
            <a:p>
              <a:r>
                <a:rPr lang="en-US" altLang="zh-CN" sz="4800">
                  <a:solidFill>
                    <a:srgbClr val="232D23"/>
                  </a:solidFill>
                  <a:latin typeface="方正楷体简体" panose="02000000000000000000" charset="-122"/>
                  <a:ea typeface="方正楷体简体" panose="02000000000000000000" charset="-122"/>
                </a:rPr>
                <a:t>content</a:t>
              </a:r>
              <a:endParaRPr lang="zh-CN" altLang="en-US" sz="4800">
                <a:solidFill>
                  <a:srgbClr val="232D23"/>
                </a:solidFill>
                <a:latin typeface="方正楷体简体" panose="02000000000000000000" charset="-122"/>
                <a:ea typeface="方正楷体简体" panose="02000000000000000000" charset="-122"/>
              </a:endParaRPr>
            </a:p>
          </p:txBody>
        </p:sp>
        <p:grpSp>
          <p:nvGrpSpPr>
            <p:cNvPr id="20" name="组合 19"/>
            <p:cNvGrpSpPr/>
            <p:nvPr/>
          </p:nvGrpSpPr>
          <p:grpSpPr>
            <a:xfrm rot="0">
              <a:off x="708" y="2534"/>
              <a:ext cx="8598" cy="7093"/>
              <a:chOff x="3700" y="2593"/>
              <a:chExt cx="8598" cy="7093"/>
            </a:xfrm>
          </p:grpSpPr>
          <p:grpSp>
            <p:nvGrpSpPr>
              <p:cNvPr id="19" name="组合 18"/>
              <p:cNvGrpSpPr/>
              <p:nvPr/>
            </p:nvGrpSpPr>
            <p:grpSpPr>
              <a:xfrm>
                <a:off x="4856" y="2593"/>
                <a:ext cx="7442" cy="6949"/>
                <a:chOff x="4856" y="2593"/>
                <a:chExt cx="7442" cy="6949"/>
              </a:xfrm>
            </p:grpSpPr>
            <p:sp>
              <p:nvSpPr>
                <p:cNvPr id="63" name="文本框 62"/>
                <p:cNvSpPr txBox="1"/>
                <p:nvPr/>
              </p:nvSpPr>
              <p:spPr>
                <a:xfrm rot="16200000">
                  <a:off x="7197" y="6380"/>
                  <a:ext cx="821" cy="5503"/>
                </a:xfrm>
                <a:prstGeom prst="rect">
                  <a:avLst/>
                </a:prstGeom>
                <a:noFill/>
              </p:spPr>
              <p:txBody>
                <a:bodyPr vert="eaVert" wrap="square" rtlCol="0">
                  <a:spAutoFit/>
                  <a:scene3d>
                    <a:camera prst="orthographicFront"/>
                    <a:lightRig rig="threePt" dir="t"/>
                  </a:scene3d>
                  <a:sp3d contourW="6350">
                    <a:contourClr>
                      <a:schemeClr val="bg1"/>
                    </a:contourClr>
                  </a:sp3d>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i="0" u="none" strike="noStrike" kern="1200" cap="none" spc="0" normalizeH="0" baseline="0">
                      <a:solidFill>
                        <a:srgbClr val="232D23"/>
                      </a:solidFill>
                      <a:latin typeface="方正楷体简体" panose="02000000000000000000" charset="-122"/>
                      <a:ea typeface="方正楷体简体" panose="02000000000000000000" charset="-122"/>
                      <a:cs typeface="+mn-cs"/>
                    </a:rPr>
                    <a:t>The patriotic sentiment </a:t>
                  </a:r>
                  <a:endParaRPr kumimoji="0" lang="zh-CN" altLang="en-US" sz="2200" i="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
              <p:nvSpPr>
                <p:cNvPr id="64" name="矩形 63"/>
                <p:cNvSpPr/>
                <p:nvPr/>
              </p:nvSpPr>
              <p:spPr>
                <a:xfrm>
                  <a:off x="7450" y="2593"/>
                  <a:ext cx="4848" cy="2976"/>
                </a:xfrm>
                <a:prstGeom prst="rect">
                  <a:avLst/>
                </a:prstGeom>
              </p:spPr>
              <p:txBody>
                <a:bodyPr vert="eaVert" wrap="square">
                  <a:noAutofit/>
                </a:bodyPr>
                <a:p>
                  <a:pPr algn="l"/>
                  <a:endParaRPr kumimoji="0" lang="zh-CN" altLang="en-US" sz="16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grpSp>
          <p:grpSp>
            <p:nvGrpSpPr>
              <p:cNvPr id="17" name="组合 16"/>
              <p:cNvGrpSpPr/>
              <p:nvPr/>
            </p:nvGrpSpPr>
            <p:grpSpPr>
              <a:xfrm>
                <a:off x="3700" y="8577"/>
                <a:ext cx="1221" cy="1109"/>
                <a:chOff x="3774" y="8359"/>
                <a:chExt cx="1221" cy="1109"/>
              </a:xfrm>
            </p:grpSpPr>
            <p:pic>
              <p:nvPicPr>
                <p:cNvPr id="15" name="图片 14" descr="3"/>
                <p:cNvPicPr>
                  <a:picLocks noChangeAspect="1"/>
                </p:cNvPicPr>
                <p:nvPr/>
              </p:nvPicPr>
              <p:blipFill>
                <a:blip r:embed="rId3"/>
                <a:srcRect l="16588" t="7867" r="12627" b="7145"/>
                <a:stretch>
                  <a:fillRect/>
                </a:stretch>
              </p:blipFill>
              <p:spPr>
                <a:xfrm>
                  <a:off x="3774" y="8359"/>
                  <a:ext cx="1150" cy="1109"/>
                </a:xfrm>
                <a:prstGeom prst="rect">
                  <a:avLst/>
                </a:prstGeom>
              </p:spPr>
            </p:pic>
            <p:sp>
              <p:nvSpPr>
                <p:cNvPr id="16" name="文本框 15"/>
                <p:cNvSpPr txBox="1"/>
                <p:nvPr/>
              </p:nvSpPr>
              <p:spPr>
                <a:xfrm>
                  <a:off x="4003" y="8359"/>
                  <a:ext cx="992" cy="873"/>
                </a:xfrm>
                <a:prstGeom prst="rect">
                  <a:avLst/>
                </a:prstGeom>
                <a:noFill/>
              </p:spPr>
              <p:txBody>
                <a:bodyPr wrap="square" rtlCol="0">
                  <a:noAutofit/>
                </a:bodyPr>
                <a:p>
                  <a:r>
                    <a:rPr lang="en-US" altLang="zh-CN" sz="4000">
                      <a:solidFill>
                        <a:srgbClr val="232D23"/>
                      </a:solidFill>
                      <a:latin typeface="方正楷体简体" panose="02000000000000000000" charset="-122"/>
                      <a:ea typeface="方正楷体简体" panose="02000000000000000000" charset="-122"/>
                    </a:rPr>
                    <a:t>4</a:t>
                  </a:r>
                  <a:endParaRPr lang="zh-CN" altLang="en-US" sz="4000">
                    <a:solidFill>
                      <a:srgbClr val="232D23"/>
                    </a:solidFill>
                    <a:latin typeface="方正楷体简体" panose="02000000000000000000" charset="-122"/>
                    <a:ea typeface="方正楷体简体" panose="02000000000000000000" charset="-122"/>
                  </a:endParaRPr>
                </a:p>
              </p:txBody>
            </p:sp>
          </p:grpSp>
        </p:grpSp>
        <p:grpSp>
          <p:nvGrpSpPr>
            <p:cNvPr id="49" name="组合 48"/>
            <p:cNvGrpSpPr/>
            <p:nvPr/>
          </p:nvGrpSpPr>
          <p:grpSpPr>
            <a:xfrm rot="0">
              <a:off x="634" y="3475"/>
              <a:ext cx="13340" cy="5503"/>
              <a:chOff x="805" y="3534"/>
              <a:chExt cx="13340" cy="5503"/>
            </a:xfrm>
          </p:grpSpPr>
          <p:sp>
            <p:nvSpPr>
              <p:cNvPr id="51" name="文本框 50"/>
              <p:cNvSpPr txBox="1"/>
              <p:nvPr/>
            </p:nvSpPr>
            <p:spPr>
              <a:xfrm>
                <a:off x="13324" y="3534"/>
                <a:ext cx="821" cy="5503"/>
              </a:xfrm>
              <a:prstGeom prst="rect">
                <a:avLst/>
              </a:prstGeom>
              <a:noFill/>
            </p:spPr>
            <p:txBody>
              <a:bodyPr vert="eaVert" wrap="square" rtlCol="0">
                <a:spAutoFit/>
                <a:scene3d>
                  <a:camera prst="orthographicFront"/>
                  <a:lightRig rig="threePt" dir="t"/>
                </a:scene3d>
                <a:sp3d contourW="6350">
                  <a:contourClr>
                    <a:schemeClr val="bg1"/>
                  </a:contourClr>
                </a:sp3d>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200" i="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grpSp>
            <p:nvGrpSpPr>
              <p:cNvPr id="53" name="组合 52"/>
              <p:cNvGrpSpPr/>
              <p:nvPr/>
            </p:nvGrpSpPr>
            <p:grpSpPr>
              <a:xfrm>
                <a:off x="805" y="6237"/>
                <a:ext cx="1150" cy="1113"/>
                <a:chOff x="879" y="6019"/>
                <a:chExt cx="1150" cy="1113"/>
              </a:xfrm>
            </p:grpSpPr>
            <p:pic>
              <p:nvPicPr>
                <p:cNvPr id="54" name="图片 53" descr="3"/>
                <p:cNvPicPr>
                  <a:picLocks noChangeAspect="1"/>
                </p:cNvPicPr>
                <p:nvPr/>
              </p:nvPicPr>
              <p:blipFill>
                <a:blip r:embed="rId3"/>
                <a:srcRect l="16588" t="7867" r="12627" b="7145"/>
                <a:stretch>
                  <a:fillRect/>
                </a:stretch>
              </p:blipFill>
              <p:spPr>
                <a:xfrm>
                  <a:off x="879" y="6019"/>
                  <a:ext cx="1150" cy="1109"/>
                </a:xfrm>
                <a:prstGeom prst="rect">
                  <a:avLst/>
                </a:prstGeom>
              </p:spPr>
            </p:pic>
            <p:sp>
              <p:nvSpPr>
                <p:cNvPr id="55" name="文本框 54"/>
                <p:cNvSpPr txBox="1"/>
                <p:nvPr/>
              </p:nvSpPr>
              <p:spPr>
                <a:xfrm>
                  <a:off x="1182" y="6019"/>
                  <a:ext cx="688" cy="1113"/>
                </a:xfrm>
                <a:prstGeom prst="rect">
                  <a:avLst/>
                </a:prstGeom>
                <a:noFill/>
              </p:spPr>
              <p:txBody>
                <a:bodyPr wrap="none" rtlCol="0">
                  <a:spAutoFit/>
                </a:bodyPr>
                <a:p>
                  <a:r>
                    <a:rPr lang="en-US" altLang="zh-CN" sz="4000">
                      <a:solidFill>
                        <a:srgbClr val="232D23"/>
                      </a:solidFill>
                      <a:latin typeface="方正楷体简体" panose="02000000000000000000" charset="-122"/>
                      <a:ea typeface="方正楷体简体" panose="02000000000000000000" charset="-122"/>
                    </a:rPr>
                    <a:t>3</a:t>
                  </a:r>
                  <a:endParaRPr lang="zh-CN" altLang="en-US" sz="4000">
                    <a:solidFill>
                      <a:srgbClr val="232D23"/>
                    </a:solidFill>
                    <a:latin typeface="方正楷体简体" panose="02000000000000000000" charset="-122"/>
                    <a:ea typeface="方正楷体简体" panose="02000000000000000000" charset="-122"/>
                  </a:endParaRPr>
                </a:p>
              </p:txBody>
            </p:sp>
          </p:grpSp>
        </p:grpSp>
        <p:grpSp>
          <p:nvGrpSpPr>
            <p:cNvPr id="56" name="组合 55"/>
            <p:cNvGrpSpPr/>
            <p:nvPr/>
          </p:nvGrpSpPr>
          <p:grpSpPr>
            <a:xfrm rot="0">
              <a:off x="708" y="3551"/>
              <a:ext cx="6649" cy="1113"/>
              <a:chOff x="-1942" y="3610"/>
              <a:chExt cx="6649" cy="1113"/>
            </a:xfrm>
          </p:grpSpPr>
          <p:sp>
            <p:nvSpPr>
              <p:cNvPr id="58" name="文本框 57"/>
              <p:cNvSpPr txBox="1"/>
              <p:nvPr/>
            </p:nvSpPr>
            <p:spPr>
              <a:xfrm rot="16200000">
                <a:off x="1545" y="1413"/>
                <a:ext cx="821" cy="5503"/>
              </a:xfrm>
              <a:prstGeom prst="rect">
                <a:avLst/>
              </a:prstGeom>
              <a:noFill/>
            </p:spPr>
            <p:txBody>
              <a:bodyPr vert="eaVert" wrap="square" rtlCol="0">
                <a:spAutoFit/>
                <a:scene3d>
                  <a:camera prst="orthographicFront"/>
                  <a:lightRig rig="threePt" dir="t"/>
                </a:scene3d>
                <a:sp3d contourW="6350">
                  <a:contourClr>
                    <a:schemeClr val="bg1"/>
                  </a:contourClr>
                </a:sp3d>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sz="2200">
                    <a:solidFill>
                      <a:srgbClr val="232D23"/>
                    </a:solidFill>
                    <a:latin typeface="方正楷体简体" panose="02000000000000000000" charset="-122"/>
                    <a:ea typeface="方正楷体简体" panose="02000000000000000000" charset="-122"/>
                    <a:cs typeface="+mn-cs"/>
                  </a:rPr>
                  <a:t>Seclusion  and  visitation</a:t>
                </a:r>
                <a:endParaRPr kumimoji="0" lang="zh-CN" altLang="en-US" sz="2200" i="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grpSp>
            <p:nvGrpSpPr>
              <p:cNvPr id="60" name="组合 59"/>
              <p:cNvGrpSpPr/>
              <p:nvPr/>
            </p:nvGrpSpPr>
            <p:grpSpPr>
              <a:xfrm>
                <a:off x="-1942" y="3610"/>
                <a:ext cx="1150" cy="1113"/>
                <a:chOff x="-1868" y="3392"/>
                <a:chExt cx="1150" cy="1113"/>
              </a:xfrm>
            </p:grpSpPr>
            <p:pic>
              <p:nvPicPr>
                <p:cNvPr id="61" name="图片 60" descr="3"/>
                <p:cNvPicPr>
                  <a:picLocks noChangeAspect="1"/>
                </p:cNvPicPr>
                <p:nvPr/>
              </p:nvPicPr>
              <p:blipFill>
                <a:blip r:embed="rId3"/>
                <a:srcRect l="16588" t="7867" r="12627" b="7145"/>
                <a:stretch>
                  <a:fillRect/>
                </a:stretch>
              </p:blipFill>
              <p:spPr>
                <a:xfrm>
                  <a:off x="-1868" y="3392"/>
                  <a:ext cx="1150" cy="1109"/>
                </a:xfrm>
                <a:prstGeom prst="rect">
                  <a:avLst/>
                </a:prstGeom>
              </p:spPr>
            </p:pic>
            <p:sp>
              <p:nvSpPr>
                <p:cNvPr id="62" name="文本框 61"/>
                <p:cNvSpPr txBox="1"/>
                <p:nvPr/>
              </p:nvSpPr>
              <p:spPr>
                <a:xfrm>
                  <a:off x="-1639" y="3392"/>
                  <a:ext cx="688" cy="1113"/>
                </a:xfrm>
                <a:prstGeom prst="rect">
                  <a:avLst/>
                </a:prstGeom>
                <a:noFill/>
              </p:spPr>
              <p:txBody>
                <a:bodyPr wrap="none" rtlCol="0">
                  <a:spAutoFit/>
                </a:bodyPr>
                <a:p>
                  <a:r>
                    <a:rPr lang="en-US" altLang="zh-CN" sz="4000">
                      <a:solidFill>
                        <a:srgbClr val="232D23"/>
                      </a:solidFill>
                      <a:latin typeface="方正楷体简体" panose="02000000000000000000" charset="-122"/>
                      <a:ea typeface="方正楷体简体" panose="02000000000000000000" charset="-122"/>
                    </a:rPr>
                    <a:t>2</a:t>
                  </a:r>
                  <a:endParaRPr lang="zh-CN" altLang="en-US" sz="4000">
                    <a:solidFill>
                      <a:srgbClr val="232D23"/>
                    </a:solidFill>
                    <a:latin typeface="方正楷体简体" panose="02000000000000000000" charset="-122"/>
                    <a:ea typeface="方正楷体简体" panose="02000000000000000000" charset="-122"/>
                  </a:endParaRPr>
                </a:p>
              </p:txBody>
            </p:sp>
          </p:grpSp>
        </p:grpSp>
        <p:grpSp>
          <p:nvGrpSpPr>
            <p:cNvPr id="69" name="组合 68"/>
            <p:cNvGrpSpPr/>
            <p:nvPr/>
          </p:nvGrpSpPr>
          <p:grpSpPr>
            <a:xfrm rot="0">
              <a:off x="634" y="832"/>
              <a:ext cx="1150" cy="1966"/>
              <a:chOff x="-4763" y="673"/>
              <a:chExt cx="1150" cy="1966"/>
            </a:xfrm>
          </p:grpSpPr>
          <p:pic>
            <p:nvPicPr>
              <p:cNvPr id="70" name="图片 69" descr="3"/>
              <p:cNvPicPr>
                <a:picLocks noChangeAspect="1"/>
              </p:cNvPicPr>
              <p:nvPr/>
            </p:nvPicPr>
            <p:blipFill>
              <a:blip r:embed="rId3"/>
              <a:srcRect l="16588" t="7867" r="12627" b="7145"/>
              <a:stretch>
                <a:fillRect/>
              </a:stretch>
            </p:blipFill>
            <p:spPr>
              <a:xfrm>
                <a:off x="-4763" y="673"/>
                <a:ext cx="1150" cy="1109"/>
              </a:xfrm>
              <a:prstGeom prst="rect">
                <a:avLst/>
              </a:prstGeom>
            </p:spPr>
          </p:pic>
          <p:sp>
            <p:nvSpPr>
              <p:cNvPr id="71" name="文本框 70"/>
              <p:cNvSpPr txBox="1"/>
              <p:nvPr/>
            </p:nvSpPr>
            <p:spPr>
              <a:xfrm>
                <a:off x="-4534" y="673"/>
                <a:ext cx="692" cy="1966"/>
              </a:xfrm>
              <a:prstGeom prst="rect">
                <a:avLst/>
              </a:prstGeom>
              <a:noFill/>
            </p:spPr>
            <p:txBody>
              <a:bodyPr wrap="square" rtlCol="0">
                <a:noAutofit/>
              </a:bodyPr>
              <a:p>
                <a:r>
                  <a:rPr lang="en-US" altLang="zh-CN" sz="4000">
                    <a:solidFill>
                      <a:srgbClr val="232D23"/>
                    </a:solidFill>
                    <a:latin typeface="方正楷体简体" panose="02000000000000000000" charset="-122"/>
                    <a:ea typeface="方正楷体简体" panose="02000000000000000000" charset="-122"/>
                  </a:rPr>
                  <a:t>1</a:t>
                </a:r>
                <a:endParaRPr lang="zh-CN" altLang="en-US" sz="4000">
                  <a:solidFill>
                    <a:srgbClr val="232D23"/>
                  </a:solidFill>
                  <a:latin typeface="方正楷体简体" panose="02000000000000000000" charset="-122"/>
                  <a:ea typeface="方正楷体简体" panose="02000000000000000000" charset="-122"/>
                </a:endParaRPr>
              </a:p>
            </p:txBody>
          </p:sp>
        </p:grpSp>
      </p:grpSp>
      <p:sp>
        <p:nvSpPr>
          <p:cNvPr id="6" name="文本框 5"/>
          <p:cNvSpPr txBox="1"/>
          <p:nvPr userDrawn="1"/>
        </p:nvSpPr>
        <p:spPr>
          <a:xfrm>
            <a:off x="1338482" y="4160011"/>
            <a:ext cx="3541394" cy="977265"/>
          </a:xfrm>
          <a:prstGeom prst="rect">
            <a:avLst/>
          </a:prstGeom>
        </p:spPr>
        <p:txBody>
          <a:bodyPr rtlCol="0">
            <a:noAutofit/>
          </a:bodyPr>
          <a:p>
            <a:pPr marL="0" marR="0" lvl="0" indent="0" algn="l" defTabSz="0" rtl="0" eaLnBrk="1" fontAlgn="auto" latinLnBrk="0" hangingPunct="1">
              <a:lnSpc>
                <a:spcPct val="100000"/>
              </a:lnSpc>
              <a:spcBef>
                <a:spcPts val="0"/>
              </a:spcBef>
              <a:spcAft>
                <a:spcPts val="0"/>
              </a:spcAft>
              <a:buSzTx/>
              <a:buNone/>
            </a:pPr>
            <a:r>
              <a:rPr lang="en-US" altLang="zh-CN" sz="2200">
                <a:solidFill>
                  <a:srgbClr val="232D23"/>
                </a:solidFill>
                <a:latin typeface="方正楷体简体" charset="0"/>
                <a:ea typeface="方正楷体简体" charset="0"/>
              </a:rPr>
              <a:t>Fire </a:t>
            </a:r>
            <a:r>
              <a:rPr lang="zh-CN" altLang="en-US" sz="2200">
                <a:solidFill>
                  <a:srgbClr val="232D23"/>
                </a:solidFill>
                <a:latin typeface="方正楷体简体" charset="0"/>
                <a:ea typeface="方正楷体简体" charset="0"/>
              </a:rPr>
              <a:t>-</a:t>
            </a:r>
            <a:r>
              <a:rPr lang="en-US" altLang="zh-CN" sz="2200">
                <a:solidFill>
                  <a:srgbClr val="232D23"/>
                </a:solidFill>
                <a:latin typeface="方正楷体简体" charset="0"/>
                <a:ea typeface="方正楷体简体" charset="0"/>
                <a:cs typeface="Arial" panose="020B0604020202020204" pitchFamily="34" charset="0"/>
              </a:rPr>
              <a:t>driven</a:t>
            </a:r>
            <a:endParaRPr lang="zh-CN" altLang="en-US" sz="2200">
              <a:solidFill>
                <a:srgbClr val="232D23"/>
              </a:solidFill>
              <a:latin typeface="方正楷体简体" charset="0"/>
              <a:ea typeface="方正楷体简体" charset="0"/>
            </a:endParaRPr>
          </a:p>
        </p:txBody>
      </p:sp>
      <p:sp>
        <p:nvSpPr>
          <p:cNvPr id="2" name="文本框 1"/>
          <p:cNvSpPr txBox="1"/>
          <p:nvPr/>
        </p:nvSpPr>
        <p:spPr>
          <a:xfrm rot="16200000">
            <a:off x="2649238" y="-525355"/>
            <a:ext cx="966688" cy="3494405"/>
          </a:xfrm>
          <a:prstGeom prst="rect">
            <a:avLst/>
          </a:prstGeom>
          <a:noFill/>
        </p:spPr>
        <p:txBody>
          <a:bodyPr vert="eaVert" wrap="square" rtlCol="0">
            <a:noAutofit/>
            <a:scene3d>
              <a:camera prst="orthographicFront"/>
              <a:lightRig rig="threePt" dir="t"/>
            </a:scene3d>
            <a:sp3d contourW="6350">
              <a:contourClr>
                <a:schemeClr val="bg1"/>
              </a:contourClr>
            </a:sp3d>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a:latin typeface="方正楷体简体" panose="02000000000000000000" charset="-122"/>
                <a:ea typeface="方正楷体简体" panose="02000000000000000000" charset="-122"/>
                <a:cs typeface="+mn-cs"/>
              </a:rPr>
              <a:t>The  </a:t>
            </a:r>
            <a:r>
              <a:rPr lang="en-US" altLang="zh-CN">
                <a:latin typeface="方正楷体简体" panose="02000000000000000000" charset="-122"/>
                <a:ea typeface="方正楷体简体" panose="02000000000000000000" charset="-122"/>
                <a:cs typeface="Arial" panose="020B0604020202020204" pitchFamily="34" charset="0"/>
              </a:rPr>
              <a:t>saved</a:t>
            </a:r>
            <a:endParaRPr lang="zh-CN" altLang="en-US">
              <a:latin typeface="方正楷体简体" panose="02000000000000000000" charset="-122"/>
              <a:ea typeface="方正楷体简体" panose="02000000000000000000" charset="-122"/>
              <a:cs typeface="+mn-cs"/>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8" name="图片 27" descr="C:\Users\hoNing\Desktop\dk\PPT演示文稿\4月份\复古\4.png4"/>
          <p:cNvPicPr>
            <a:picLocks noChangeAspect="1"/>
          </p:cNvPicPr>
          <p:nvPr/>
        </p:nvPicPr>
        <p:blipFill>
          <a:blip r:embed="rId2"/>
          <a:srcRect l="31768" t="10500" r="35797" b="15333"/>
          <a:stretch>
            <a:fillRect/>
          </a:stretch>
        </p:blipFill>
        <p:spPr>
          <a:xfrm>
            <a:off x="2027072" y="1205257"/>
            <a:ext cx="2684145" cy="4238625"/>
          </a:xfrm>
          <a:prstGeom prst="rect">
            <a:avLst/>
          </a:prstGeom>
        </p:spPr>
      </p:pic>
      <p:sp>
        <p:nvSpPr>
          <p:cNvPr id="13" name="Freeform 5"/>
          <p:cNvSpPr>
            <a:spLocks noEditPoints="1"/>
          </p:cNvSpPr>
          <p:nvPr/>
        </p:nvSpPr>
        <p:spPr bwMode="auto">
          <a:xfrm>
            <a:off x="6621474" y="2056283"/>
            <a:ext cx="3098800" cy="853440"/>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lstStyle/>
          <a:p>
            <a:endParaRPr lang="zh-CN" altLang="en-US" sz="3200"/>
          </a:p>
        </p:txBody>
      </p:sp>
      <p:pic>
        <p:nvPicPr>
          <p:cNvPr id="30" name="图片 29" descr="C:\Users\hoNing\Desktop\dk\PPT演示文稿\4月份\复古\4.png4"/>
          <p:cNvPicPr>
            <a:picLocks noChangeAspect="1"/>
          </p:cNvPicPr>
          <p:nvPr/>
        </p:nvPicPr>
        <p:blipFill>
          <a:blip r:embed="rId2"/>
          <a:srcRect l="13582" t="67500" r="68600" b="21666"/>
          <a:stretch>
            <a:fillRect/>
          </a:stretch>
        </p:blipFill>
        <p:spPr>
          <a:xfrm>
            <a:off x="3236595" y="4824730"/>
            <a:ext cx="1474470" cy="619125"/>
          </a:xfrm>
          <a:prstGeom prst="rect">
            <a:avLst/>
          </a:prstGeom>
        </p:spPr>
      </p:pic>
      <p:pic>
        <p:nvPicPr>
          <p:cNvPr id="31" name="图片 30" descr="C:\Users\hoNing\Desktop\dk\PPT演示文稿\4月份\复古\4.png4"/>
          <p:cNvPicPr>
            <a:picLocks noChangeAspect="1"/>
          </p:cNvPicPr>
          <p:nvPr/>
        </p:nvPicPr>
        <p:blipFill>
          <a:blip r:embed="rId2"/>
          <a:srcRect l="71018" t="14333" r="19567" b="79333"/>
          <a:stretch>
            <a:fillRect/>
          </a:stretch>
        </p:blipFill>
        <p:spPr>
          <a:xfrm>
            <a:off x="5835015" y="1363980"/>
            <a:ext cx="779145" cy="361950"/>
          </a:xfrm>
          <a:prstGeom prst="rect">
            <a:avLst/>
          </a:prstGeom>
        </p:spPr>
      </p:pic>
      <p:sp>
        <p:nvSpPr>
          <p:cNvPr id="68" name="矩形 67"/>
          <p:cNvSpPr/>
          <p:nvPr/>
        </p:nvSpPr>
        <p:spPr>
          <a:xfrm rot="16260000">
            <a:off x="7998969" y="1719329"/>
            <a:ext cx="675005" cy="3419475"/>
          </a:xfrm>
          <a:prstGeom prst="rect">
            <a:avLst/>
          </a:prstGeom>
        </p:spPr>
        <p:txBody>
          <a:bodyPr vert="eaVert" wrap="square">
            <a:spAutoFit/>
          </a:bodyPr>
          <a:p>
            <a:pPr algn="l"/>
            <a:r>
              <a:rPr kumimoji="0" lang="en-US" altLang="zh-CN" sz="1600" u="none" strike="noStrike" kern="1200" cap="none" spc="0" normalizeH="0" baseline="0">
                <a:solidFill>
                  <a:srgbClr val="232D23"/>
                </a:solidFill>
                <a:latin typeface="方正楷体简体" panose="02000000000000000000" charset="-122"/>
                <a:ea typeface="方正楷体简体" panose="02000000000000000000" charset="-122"/>
                <a:cs typeface="+mn-cs"/>
              </a:rPr>
              <a:t>When Chong'er was starving, he was saved by Jie Zitui.</a:t>
            </a:r>
            <a:endParaRPr kumimoji="0" lang="zh-CN" altLang="en-US" sz="16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
        <p:nvSpPr>
          <p:cNvPr id="2" name="矩形 1"/>
          <p:cNvSpPr/>
          <p:nvPr/>
        </p:nvSpPr>
        <p:spPr>
          <a:xfrm rot="16200000">
            <a:off x="8225113" y="701378"/>
            <a:ext cx="551815" cy="3419475"/>
          </a:xfrm>
          <a:prstGeom prst="rect">
            <a:avLst/>
          </a:prstGeom>
        </p:spPr>
        <p:txBody>
          <a:bodyPr vert="eaVert" wrap="square">
            <a:spAutoFit/>
          </a:bodyPr>
          <a:p>
            <a:pPr algn="l"/>
            <a:r>
              <a:rPr kumimoji="0" lang="en-US" altLang="zh-CN" sz="2400" u="none" strike="noStrike" kern="1200" cap="none" spc="0" normalizeH="0" baseline="0">
                <a:solidFill>
                  <a:srgbClr val="232D23"/>
                </a:solidFill>
                <a:latin typeface="方正楷体简体" panose="02000000000000000000" charset="-122"/>
                <a:ea typeface="方正楷体简体" panose="02000000000000000000" charset="-122"/>
                <a:cs typeface="+mn-cs"/>
              </a:rPr>
              <a:t>The first chapter</a:t>
            </a:r>
            <a:endParaRPr kumimoji="0" lang="zh-CN" altLang="en-US" sz="24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Tree>
    <p:custDataLst>
      <p:tags r:id="rId3"/>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2953385" cy="566420"/>
            <a:chOff x="935" y="351"/>
            <a:chExt cx="4651" cy="892"/>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421"/>
              <a:ext cx="4651" cy="822"/>
            </a:xfrm>
            <a:prstGeom prst="rect">
              <a:avLst/>
            </a:prstGeom>
            <a:noFill/>
          </p:spPr>
          <p:txBody>
            <a:bodyPr vert="horz" wrap="square" rtlCol="0">
              <a:noAutofit/>
            </a:bodyPr>
            <a:p>
              <a:r>
                <a:rPr lang="en-US" altLang="zh-CN" sz="1600">
                  <a:solidFill>
                    <a:srgbClr val="232D23"/>
                  </a:solidFill>
                  <a:latin typeface="方正楷体简体" panose="02000000000000000000" charset="-122"/>
                  <a:ea typeface="方正楷体简体" panose="02000000000000000000" charset="-122"/>
                </a:rPr>
                <a:t>The</a:t>
              </a:r>
              <a:r>
                <a:rPr lang="zh-CN" altLang="en-US" sz="1600">
                  <a:solidFill>
                    <a:srgbClr val="232D23"/>
                  </a:solidFill>
                  <a:latin typeface="方正楷体简体" panose="02000000000000000000" charset="-122"/>
                  <a:ea typeface="方正楷体简体" panose="02000000000000000000" charset="-122"/>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first</a:t>
              </a:r>
              <a:r>
                <a:rPr lang="zh-CN" altLang="en-US" sz="1600">
                  <a:solidFill>
                    <a:srgbClr val="232D23"/>
                  </a:solidFill>
                  <a:latin typeface="方正楷体简体" panose="02000000000000000000" charset="-122"/>
                  <a:ea typeface="方正楷体简体" panose="02000000000000000000" charset="-122"/>
                  <a:cs typeface="Arial" panose="020B0604020202020204" pitchFamily="34" charset="0"/>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chapter</a:t>
              </a:r>
              <a:endParaRPr lang="zh-CN" altLang="en-US" sz="1600">
                <a:solidFill>
                  <a:srgbClr val="232D23"/>
                </a:solidFill>
                <a:latin typeface="方正楷体简体" panose="02000000000000000000" charset="-122"/>
                <a:ea typeface="方正楷体简体" panose="02000000000000000000" charset="-122"/>
              </a:endParaRPr>
            </a:p>
          </p:txBody>
        </p:sp>
      </p:grpSp>
      <p:grpSp>
        <p:nvGrpSpPr>
          <p:cNvPr id="15" name="组合 14"/>
          <p:cNvGrpSpPr/>
          <p:nvPr/>
        </p:nvGrpSpPr>
        <p:grpSpPr>
          <a:xfrm rot="0">
            <a:off x="1628246" y="1003589"/>
            <a:ext cx="8232775" cy="1498600"/>
            <a:chOff x="4172" y="1049"/>
            <a:chExt cx="12965" cy="2360"/>
          </a:xfrm>
        </p:grpSpPr>
        <p:sp>
          <p:nvSpPr>
            <p:cNvPr id="5" name="文本框 4"/>
            <p:cNvSpPr txBox="1"/>
            <p:nvPr/>
          </p:nvSpPr>
          <p:spPr>
            <a:xfrm>
              <a:off x="4172" y="1049"/>
              <a:ext cx="12965" cy="677"/>
            </a:xfrm>
            <a:prstGeom prst="rect">
              <a:avLst/>
            </a:prstGeom>
            <a:noFill/>
          </p:spPr>
          <p:txBody>
            <a:bodyPr vert="horz" wrap="none" rtlCol="0">
              <a:spAutoFit/>
            </a:bodyPr>
            <a:p>
              <a:r>
                <a:rPr lang="en-US" altLang="zh-CN" sz="2200">
                  <a:solidFill>
                    <a:srgbClr val="232D23"/>
                  </a:solidFill>
                  <a:latin typeface="方正楷体简体" charset="0"/>
                  <a:ea typeface="方正楷体简体" charset="0"/>
                  <a:cs typeface="方正楷体简体" charset="0"/>
                </a:rPr>
                <a:t>Chong'er  fled  into exile  to  aviod civil strif  and  lived  a  hard   life</a:t>
              </a:r>
              <a:endParaRPr lang="zh-CN" altLang="en-US" sz="2200">
                <a:solidFill>
                  <a:srgbClr val="232D23"/>
                </a:solidFill>
                <a:latin typeface="方正楷体简体" charset="0"/>
                <a:ea typeface="方正楷体简体" charset="0"/>
                <a:cs typeface="方正楷体简体" charset="0"/>
              </a:endParaRPr>
            </a:p>
          </p:txBody>
        </p:sp>
        <p:grpSp>
          <p:nvGrpSpPr>
            <p:cNvPr id="14" name="组合 13"/>
            <p:cNvGrpSpPr/>
            <p:nvPr/>
          </p:nvGrpSpPr>
          <p:grpSpPr>
            <a:xfrm>
              <a:off x="4237" y="1654"/>
              <a:ext cx="11190" cy="180"/>
              <a:chOff x="4237" y="1654"/>
              <a:chExt cx="11190" cy="180"/>
            </a:xfrm>
          </p:grpSpPr>
          <p:sp>
            <p:nvSpPr>
              <p:cNvPr id="8" name="椭圆 7"/>
              <p:cNvSpPr/>
              <p:nvPr/>
            </p:nvSpPr>
            <p:spPr>
              <a:xfrm>
                <a:off x="4237" y="1654"/>
                <a:ext cx="180" cy="180"/>
              </a:xfrm>
              <a:prstGeom prst="ellipse">
                <a:avLst/>
              </a:prstGeom>
              <a:solidFill>
                <a:srgbClr val="232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4417" y="1727"/>
                <a:ext cx="11010" cy="34"/>
              </a:xfrm>
              <a:prstGeom prst="rect">
                <a:avLst/>
              </a:prstGeom>
              <a:gradFill>
                <a:gsLst>
                  <a:gs pos="0">
                    <a:srgbClr val="B1C3B4"/>
                  </a:gs>
                  <a:gs pos="50000">
                    <a:srgbClr val="445E4E"/>
                  </a:gs>
                  <a:gs pos="100000">
                    <a:srgbClr val="364F4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0" name="Text Placeholder 1"/>
            <p:cNvSpPr txBox="1"/>
            <p:nvPr/>
          </p:nvSpPr>
          <p:spPr>
            <a:xfrm>
              <a:off x="4845" y="2732"/>
              <a:ext cx="11980" cy="677"/>
            </a:xfrm>
            <a:prstGeom prst="rect">
              <a:avLst/>
            </a:prstGeom>
          </p:spPr>
          <p:txBody>
            <a:bodyPr vert="horz" lIns="90170" tIns="46990" rIns="90170" bIns="46990" rtlCol="0" anchor="ctr" anchorCtr="0">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218565">
                <a:lnSpc>
                  <a:spcPct val="114000"/>
                </a:lnSpc>
              </a:pPr>
              <a:endParaRPr lang="zh-CN" altLang="en-US" sz="1400" dirty="0">
                <a:solidFill>
                  <a:srgbClr val="232D23"/>
                </a:solidFill>
                <a:latin typeface="方正楷体简体" panose="02000000000000000000" charset="-122"/>
                <a:ea typeface="方正楷体简体" panose="02000000000000000000" charset="-122"/>
                <a:cs typeface="+mn-ea"/>
                <a:sym typeface="+mn-lt"/>
              </a:endParaRPr>
            </a:p>
          </p:txBody>
        </p:sp>
      </p:grpSp>
      <p:grpSp>
        <p:nvGrpSpPr>
          <p:cNvPr id="16" name="组合 15"/>
          <p:cNvGrpSpPr/>
          <p:nvPr/>
        </p:nvGrpSpPr>
        <p:grpSpPr>
          <a:xfrm rot="0" flipH="1">
            <a:off x="2235200" y="2425700"/>
            <a:ext cx="7607300" cy="962025"/>
            <a:chOff x="4845" y="1894"/>
            <a:chExt cx="11980" cy="1515"/>
          </a:xfrm>
        </p:grpSpPr>
        <p:sp>
          <p:nvSpPr>
            <p:cNvPr id="17" name="文本框 16"/>
            <p:cNvSpPr txBox="1"/>
            <p:nvPr/>
          </p:nvSpPr>
          <p:spPr>
            <a:xfrm>
              <a:off x="4845" y="1894"/>
              <a:ext cx="488" cy="822"/>
            </a:xfrm>
            <a:prstGeom prst="rect">
              <a:avLst/>
            </a:prstGeom>
            <a:noFill/>
          </p:spPr>
          <p:txBody>
            <a:bodyPr vert="horz" wrap="none" rtlCol="0">
              <a:spAutoFit/>
            </a:bodyPr>
            <a:p>
              <a:endParaRPr lang="zh-CN" altLang="en-US" sz="2800">
                <a:solidFill>
                  <a:srgbClr val="232D23"/>
                </a:solidFill>
                <a:latin typeface="方正楷体简体" panose="02000000000000000000" charset="-122"/>
                <a:ea typeface="方正楷体简体" panose="02000000000000000000" charset="-122"/>
              </a:endParaRPr>
            </a:p>
          </p:txBody>
        </p:sp>
        <p:sp>
          <p:nvSpPr>
            <p:cNvPr id="23" name="Text Placeholder 1"/>
            <p:cNvSpPr txBox="1"/>
            <p:nvPr/>
          </p:nvSpPr>
          <p:spPr>
            <a:xfrm>
              <a:off x="4845" y="2732"/>
              <a:ext cx="11980" cy="677"/>
            </a:xfrm>
            <a:prstGeom prst="rect">
              <a:avLst/>
            </a:prstGeom>
          </p:spPr>
          <p:txBody>
            <a:bodyPr vert="horz" lIns="90170" tIns="46990" rIns="90170" bIns="46990" rtlCol="0" anchor="ctr" anchorCtr="0">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8565">
                <a:lnSpc>
                  <a:spcPct val="114000"/>
                </a:lnSpc>
              </a:pPr>
              <a:endParaRPr lang="zh-CN" altLang="en-US" sz="1400" dirty="0">
                <a:solidFill>
                  <a:srgbClr val="232D23"/>
                </a:solidFill>
                <a:latin typeface="方正楷体简体" panose="02000000000000000000" charset="-122"/>
                <a:ea typeface="方正楷体简体" panose="02000000000000000000" charset="-122"/>
                <a:cs typeface="+mn-ea"/>
                <a:sym typeface="+mn-lt"/>
              </a:endParaRPr>
            </a:p>
          </p:txBody>
        </p:sp>
      </p:grpSp>
      <p:pic>
        <p:nvPicPr>
          <p:cNvPr id="6" name="图片 5" descr="upload_post_object_v2_2009078467"/>
          <p:cNvPicPr>
            <a:picLocks noChangeAspect="1"/>
          </p:cNvPicPr>
          <p:nvPr/>
        </p:nvPicPr>
        <p:blipFill>
          <a:blip r:embed="rId2"/>
          <a:stretch>
            <a:fillRect/>
          </a:stretch>
        </p:blipFill>
        <p:spPr>
          <a:xfrm>
            <a:off x="1681579" y="1911814"/>
            <a:ext cx="4724400" cy="4800600"/>
          </a:xfrm>
          <a:prstGeom prst="rect">
            <a:avLst/>
          </a:prstGeom>
        </p:spPr>
      </p:pic>
      <p:pic>
        <p:nvPicPr>
          <p:cNvPr id="7" name="图片 6" descr="upload_post_object_v2_3815273719"/>
          <p:cNvPicPr>
            <a:picLocks noChangeAspect="1"/>
          </p:cNvPicPr>
          <p:nvPr/>
        </p:nvPicPr>
        <p:blipFill>
          <a:blip r:embed="rId3"/>
          <a:stretch>
            <a:fillRect/>
          </a:stretch>
        </p:blipFill>
        <p:spPr>
          <a:xfrm>
            <a:off x="6628280" y="1911814"/>
            <a:ext cx="4505325" cy="4800600"/>
          </a:xfrm>
          <a:prstGeom prst="rect">
            <a:avLst/>
          </a:prstGeom>
        </p:spPr>
      </p:pic>
    </p:spTree>
    <p:custDataLst>
      <p:tags r:id="rId4"/>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1645920" cy="453390"/>
            <a:chOff x="935" y="351"/>
            <a:chExt cx="2592" cy="714"/>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50" y="441"/>
              <a:ext cx="2577" cy="531"/>
            </a:xfrm>
            <a:prstGeom prst="rect">
              <a:avLst/>
            </a:prstGeom>
            <a:noFill/>
          </p:spPr>
          <p:txBody>
            <a:bodyPr vert="horz" wrap="none" rtlCol="0">
              <a:spAutoFit/>
            </a:bodyPr>
            <a:p>
              <a:r>
                <a:rPr lang="en-US" altLang="zh-CN" sz="1600">
                  <a:solidFill>
                    <a:srgbClr val="232D23"/>
                  </a:solidFill>
                  <a:latin typeface="方正楷体简体" panose="02000000000000000000" charset="-122"/>
                  <a:ea typeface="方正楷体简体" panose="02000000000000000000" charset="-122"/>
                </a:rPr>
                <a:t>The</a:t>
              </a:r>
              <a:r>
                <a:rPr lang="zh-CN" altLang="en-US" sz="1600">
                  <a:solidFill>
                    <a:srgbClr val="232D23"/>
                  </a:solidFill>
                  <a:latin typeface="方正楷体简体" panose="02000000000000000000" charset="-122"/>
                  <a:ea typeface="方正楷体简体" panose="02000000000000000000" charset="-122"/>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first chapter</a:t>
              </a:r>
              <a:endParaRPr lang="zh-CN" altLang="en-US" sz="1600">
                <a:solidFill>
                  <a:srgbClr val="232D23"/>
                </a:solidFill>
                <a:latin typeface="方正楷体简体" panose="02000000000000000000" charset="-122"/>
                <a:ea typeface="方正楷体简体" panose="02000000000000000000" charset="-122"/>
              </a:endParaRPr>
            </a:p>
          </p:txBody>
        </p:sp>
      </p:grpSp>
      <p:sp>
        <p:nvSpPr>
          <p:cNvPr id="7" name="文本框 6"/>
          <p:cNvSpPr txBox="1"/>
          <p:nvPr userDrawn="1"/>
        </p:nvSpPr>
        <p:spPr>
          <a:xfrm>
            <a:off x="1989413" y="647736"/>
            <a:ext cx="8572451" cy="1110855"/>
          </a:xfrm>
          <a:prstGeom prst="rect">
            <a:avLst/>
          </a:prstGeom>
        </p:spPr>
        <p:txBody>
          <a:bodyPr rtlCol="0">
            <a:noAutofit/>
          </a:bodyPr>
          <a:p>
            <a:r>
              <a:rPr lang="en-US" altLang="zh-CN" sz="2200">
                <a:latin typeface="方正楷体简体" charset="0"/>
                <a:ea typeface="方正楷体简体" charset="0"/>
                <a:cs typeface="方正楷体简体" charset="0"/>
              </a:rPr>
              <a:t>Jie  Zitui  cut a piece of  meat  from  his  own  thigh  and  cooked it  into  soup  for  chong'er  to  relieve  his  hunger.</a:t>
            </a:r>
            <a:endParaRPr lang="zh-CN" altLang="en-US" sz="2200">
              <a:latin typeface="方正楷体简体" charset="0"/>
              <a:ea typeface="方正楷体简体" charset="0"/>
              <a:cs typeface="方正楷体简体" charset="0"/>
            </a:endParaRPr>
          </a:p>
        </p:txBody>
      </p:sp>
      <p:pic>
        <p:nvPicPr>
          <p:cNvPr id="8" name="图片 7" descr="upload_post_object_v2_2307785576"/>
          <p:cNvPicPr>
            <a:picLocks noChangeAspect="1"/>
          </p:cNvPicPr>
          <p:nvPr/>
        </p:nvPicPr>
        <p:blipFill>
          <a:blip r:embed="rId2"/>
          <a:stretch>
            <a:fillRect/>
          </a:stretch>
        </p:blipFill>
        <p:spPr>
          <a:xfrm>
            <a:off x="1687531" y="1624905"/>
            <a:ext cx="4800600" cy="4648200"/>
          </a:xfrm>
          <a:prstGeom prst="rect">
            <a:avLst/>
          </a:prstGeom>
        </p:spPr>
      </p:pic>
      <p:pic>
        <p:nvPicPr>
          <p:cNvPr id="9" name="图片 8" descr="upload_post_object_v2_3188909913"/>
          <p:cNvPicPr>
            <a:picLocks noChangeAspect="1"/>
          </p:cNvPicPr>
          <p:nvPr/>
        </p:nvPicPr>
        <p:blipFill>
          <a:blip r:embed="rId3"/>
          <a:stretch>
            <a:fillRect/>
          </a:stretch>
        </p:blipFill>
        <p:spPr>
          <a:xfrm>
            <a:off x="6693024" y="1624905"/>
            <a:ext cx="4086225" cy="4648236"/>
          </a:xfrm>
          <a:prstGeom prst="rect">
            <a:avLst/>
          </a:prstGeom>
        </p:spPr>
      </p:pic>
    </p:spTree>
    <p:custDataLst>
      <p:tags r:id="rId4"/>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Freeform 5"/>
          <p:cNvSpPr>
            <a:spLocks noEditPoints="1"/>
          </p:cNvSpPr>
          <p:nvPr/>
        </p:nvSpPr>
        <p:spPr bwMode="auto">
          <a:xfrm rot="10800000" flipH="1">
            <a:off x="431800" y="251460"/>
            <a:ext cx="1645920" cy="453390"/>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grpSp>
        <p:nvGrpSpPr>
          <p:cNvPr id="6" name="组合 5"/>
          <p:cNvGrpSpPr/>
          <p:nvPr/>
        </p:nvGrpSpPr>
        <p:grpSpPr>
          <a:xfrm rot="0">
            <a:off x="565785" y="817880"/>
            <a:ext cx="10999470" cy="547370"/>
            <a:chOff x="77" y="341"/>
            <a:chExt cx="17322" cy="862"/>
          </a:xfrm>
        </p:grpSpPr>
        <p:sp>
          <p:nvSpPr>
            <p:cNvPr id="56" name="文本框 55"/>
            <p:cNvSpPr txBox="1"/>
            <p:nvPr/>
          </p:nvSpPr>
          <p:spPr>
            <a:xfrm>
              <a:off x="2823" y="341"/>
              <a:ext cx="11926" cy="677"/>
            </a:xfrm>
            <a:prstGeom prst="rect">
              <a:avLst/>
            </a:prstGeom>
            <a:noFill/>
          </p:spPr>
          <p:txBody>
            <a:bodyPr vert="horz" wrap="none" rtlCol="0">
              <a:spAutoFit/>
            </a:bodyPr>
            <a:p>
              <a:r>
                <a:rPr lang="en-US" altLang="zh-CN" sz="2200">
                  <a:solidFill>
                    <a:srgbClr val="232D23"/>
                  </a:solidFill>
                  <a:latin typeface="方正楷体简体" panose="02000000000000000000" charset="-122"/>
                  <a:ea typeface="方正楷体简体" panose="02000000000000000000" charset="-122"/>
                </a:rPr>
                <a:t>Chong'er</a:t>
              </a:r>
              <a:r>
                <a:rPr lang="zh-CN" altLang="en-US" sz="2200">
                  <a:solidFill>
                    <a:srgbClr val="232D23"/>
                  </a:solidFill>
                  <a:latin typeface="方正楷体简体" panose="02000000000000000000" charset="-122"/>
                  <a:ea typeface="方正楷体简体" panose="02000000000000000000" charset="-122"/>
                </a:rPr>
                <a:t>  </a:t>
              </a:r>
              <a:r>
                <a:rPr lang="en-US" altLang="zh-CN" sz="2200">
                  <a:solidFill>
                    <a:srgbClr val="232D23"/>
                  </a:solidFill>
                  <a:latin typeface="方正楷体简体" panose="02000000000000000000" charset="-122"/>
                  <a:ea typeface="方正楷体简体" panose="02000000000000000000" charset="-122"/>
                </a:rPr>
                <a:t>was deeply moved and remembered these kindness</a:t>
              </a:r>
              <a:endParaRPr lang="zh-CN" altLang="en-US" sz="2200">
                <a:solidFill>
                  <a:srgbClr val="232D23"/>
                </a:solidFill>
                <a:latin typeface="方正楷体简体" panose="02000000000000000000" charset="-122"/>
                <a:ea typeface="方正楷体简体" panose="02000000000000000000" charset="-122"/>
              </a:endParaRPr>
            </a:p>
          </p:txBody>
        </p:sp>
        <p:cxnSp>
          <p:nvCxnSpPr>
            <p:cNvPr id="12" name="直接连接符 11"/>
            <p:cNvCxnSpPr/>
            <p:nvPr/>
          </p:nvCxnSpPr>
          <p:spPr>
            <a:xfrm>
              <a:off x="77" y="1203"/>
              <a:ext cx="17322" cy="0"/>
            </a:xfrm>
            <a:prstGeom prst="line">
              <a:avLst/>
            </a:prstGeom>
            <a:ln w="19050">
              <a:solidFill>
                <a:srgbClr val="232D23"/>
              </a:solidFill>
            </a:ln>
          </p:spPr>
          <p:style>
            <a:lnRef idx="1">
              <a:schemeClr val="accent1"/>
            </a:lnRef>
            <a:fillRef idx="0">
              <a:schemeClr val="accent1"/>
            </a:fillRef>
            <a:effectRef idx="0">
              <a:schemeClr val="accent1"/>
            </a:effectRef>
            <a:fontRef idx="minor">
              <a:schemeClr val="tx1"/>
            </a:fontRef>
          </p:style>
        </p:cxnSp>
      </p:grpSp>
      <p:pic>
        <p:nvPicPr>
          <p:cNvPr id="7" name="图片 6" descr="upload_post_object_v2_1200744365"/>
          <p:cNvPicPr>
            <a:picLocks noChangeAspect="1"/>
          </p:cNvPicPr>
          <p:nvPr/>
        </p:nvPicPr>
        <p:blipFill>
          <a:blip r:embed="rId2"/>
          <a:stretch>
            <a:fillRect/>
          </a:stretch>
        </p:blipFill>
        <p:spPr>
          <a:xfrm>
            <a:off x="1296200" y="1479292"/>
            <a:ext cx="4496435" cy="4572635"/>
          </a:xfrm>
          <a:prstGeom prst="rect">
            <a:avLst/>
          </a:prstGeom>
        </p:spPr>
      </p:pic>
      <p:pic>
        <p:nvPicPr>
          <p:cNvPr id="10" name="图片 9" descr="upload_post_object_v2_1920041562"/>
          <p:cNvPicPr>
            <a:picLocks noChangeAspect="1"/>
          </p:cNvPicPr>
          <p:nvPr/>
        </p:nvPicPr>
        <p:blipFill>
          <a:blip r:embed="rId3"/>
          <a:stretch>
            <a:fillRect/>
          </a:stretch>
        </p:blipFill>
        <p:spPr>
          <a:xfrm>
            <a:off x="6470217" y="1479292"/>
            <a:ext cx="4102489" cy="4572623"/>
          </a:xfrm>
          <a:prstGeom prst="rect">
            <a:avLst/>
          </a:prstGeom>
        </p:spPr>
      </p:pic>
      <p:sp>
        <p:nvSpPr>
          <p:cNvPr id="11" name="文本框 10"/>
          <p:cNvSpPr txBox="1"/>
          <p:nvPr userDrawn="1"/>
        </p:nvSpPr>
        <p:spPr>
          <a:xfrm>
            <a:off x="1055311" y="6167705"/>
            <a:ext cx="10310032" cy="402558"/>
          </a:xfrm>
          <a:prstGeom prst="rect">
            <a:avLst/>
          </a:prstGeom>
        </p:spPr>
        <p:txBody>
          <a:bodyPr rtlCol="0">
            <a:noAutofit/>
          </a:bodyPr>
          <a:p>
            <a:r>
              <a:rPr lang="en-US" altLang="zh-CN" sz="2400">
                <a:latin typeface="方正楷体简体" charset="0"/>
                <a:ea typeface="方正楷体简体" charset="0"/>
                <a:cs typeface="方正楷体简体" charset="0"/>
              </a:rPr>
              <a:t>Later chong'er  returned to jim and ascended  the throne as Duke  wen of jin</a:t>
            </a:r>
            <a:endParaRPr lang="zh-CN" altLang="en-US" sz="2400">
              <a:latin typeface="方正楷体简体" charset="0"/>
              <a:ea typeface="方正楷体简体" charset="0"/>
              <a:cs typeface="方正楷体简体" charset="0"/>
            </a:endParaRPr>
          </a:p>
        </p:txBody>
      </p:sp>
      <p:sp>
        <p:nvSpPr>
          <p:cNvPr id="5" name="文本框 4"/>
          <p:cNvSpPr txBox="1"/>
          <p:nvPr/>
        </p:nvSpPr>
        <p:spPr>
          <a:xfrm>
            <a:off x="431800" y="295910"/>
            <a:ext cx="2953385" cy="521970"/>
          </a:xfrm>
          <a:prstGeom prst="rect">
            <a:avLst/>
          </a:prstGeom>
          <a:noFill/>
        </p:spPr>
        <p:txBody>
          <a:bodyPr vert="horz" wrap="square" rtlCol="0">
            <a:noAutofit/>
          </a:bodyPr>
          <a:p>
            <a:r>
              <a:rPr lang="en-US" altLang="zh-CN" sz="1600">
                <a:solidFill>
                  <a:srgbClr val="232D23"/>
                </a:solidFill>
                <a:latin typeface="方正楷体简体" panose="02000000000000000000" charset="-122"/>
                <a:ea typeface="方正楷体简体" panose="02000000000000000000" charset="-122"/>
              </a:rPr>
              <a:t>The</a:t>
            </a:r>
            <a:r>
              <a:rPr lang="zh-CN" altLang="en-US" sz="1600">
                <a:solidFill>
                  <a:srgbClr val="232D23"/>
                </a:solidFill>
                <a:latin typeface="方正楷体简体" panose="02000000000000000000" charset="-122"/>
                <a:ea typeface="方正楷体简体" panose="02000000000000000000" charset="-122"/>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first</a:t>
            </a:r>
            <a:r>
              <a:rPr lang="zh-CN" altLang="en-US" sz="1600">
                <a:solidFill>
                  <a:srgbClr val="232D23"/>
                </a:solidFill>
                <a:latin typeface="方正楷体简体" panose="02000000000000000000" charset="-122"/>
                <a:ea typeface="方正楷体简体" panose="02000000000000000000" charset="-122"/>
                <a:cs typeface="Arial" panose="020B0604020202020204" pitchFamily="34" charset="0"/>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chapter</a:t>
            </a:r>
            <a:endParaRPr lang="zh-CN" altLang="en-US" sz="1600">
              <a:solidFill>
                <a:srgbClr val="232D23"/>
              </a:solidFill>
              <a:latin typeface="方正楷体简体" panose="02000000000000000000" charset="-122"/>
              <a:ea typeface="方正楷体简体" panose="02000000000000000000" charset="-122"/>
            </a:endParaRPr>
          </a:p>
        </p:txBody>
      </p:sp>
    </p:spTree>
    <p:custDataLst>
      <p:tags r:id="rId4"/>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7" name="文本框 26"/>
          <p:cNvSpPr txBox="1"/>
          <p:nvPr/>
        </p:nvSpPr>
        <p:spPr>
          <a:xfrm rot="5400000" flipV="1">
            <a:off x="8305566" y="1640736"/>
            <a:ext cx="428625" cy="5473700"/>
          </a:xfrm>
          <a:prstGeom prst="rect">
            <a:avLst/>
          </a:prstGeom>
          <a:noFill/>
        </p:spPr>
        <p:txBody>
          <a:bodyPr vert="eaVert" wrap="none" rtlCol="0">
            <a:spAutoFit/>
          </a:bodyPr>
          <a:p>
            <a:pPr algn="ctr" fontAlgn="ctr"/>
            <a:r>
              <a:rPr lang="en-US" altLang="zh-CN" sz="1600">
                <a:solidFill>
                  <a:srgbClr val="232D23"/>
                </a:solidFill>
                <a:latin typeface="方正楷体简体" panose="02000000000000000000" charset="-122"/>
                <a:ea typeface="方正楷体简体" panose="02000000000000000000" charset="-122"/>
                <a:cs typeface="Noto Sans S Chinese Medium" panose="020B0600000000000000" charset="-122"/>
              </a:rPr>
              <a:t>Jie Zitui went into seclusion, and Duke Wen of Jin visited him.</a:t>
            </a:r>
            <a:endParaRPr lang="zh-CN" sz="1600">
              <a:solidFill>
                <a:srgbClr val="232D23"/>
              </a:solidFill>
              <a:latin typeface="方正楷体简体" panose="02000000000000000000" charset="-122"/>
              <a:ea typeface="方正楷体简体" panose="02000000000000000000" charset="-122"/>
              <a:cs typeface="Noto Sans S Chinese Medium" panose="020B0600000000000000" charset="-122"/>
            </a:endParaRPr>
          </a:p>
        </p:txBody>
      </p:sp>
      <p:pic>
        <p:nvPicPr>
          <p:cNvPr id="28" name="图片 27" descr="C:\Users\hoNing\Desktop\dk\PPT演示文稿\4月份\复古\4.png4"/>
          <p:cNvPicPr>
            <a:picLocks noChangeAspect="1"/>
          </p:cNvPicPr>
          <p:nvPr/>
        </p:nvPicPr>
        <p:blipFill>
          <a:blip r:embed="rId2"/>
          <a:srcRect l="31768" t="10500" r="35797" b="15333"/>
          <a:stretch>
            <a:fillRect/>
          </a:stretch>
        </p:blipFill>
        <p:spPr>
          <a:xfrm>
            <a:off x="1590262" y="1545921"/>
            <a:ext cx="2684145" cy="4238625"/>
          </a:xfrm>
          <a:prstGeom prst="rect">
            <a:avLst/>
          </a:prstGeom>
        </p:spPr>
      </p:pic>
      <p:sp>
        <p:nvSpPr>
          <p:cNvPr id="13" name="Freeform 5"/>
          <p:cNvSpPr>
            <a:spLocks noEditPoints="1"/>
          </p:cNvSpPr>
          <p:nvPr/>
        </p:nvSpPr>
        <p:spPr bwMode="auto">
          <a:xfrm>
            <a:off x="6768844" y="2763776"/>
            <a:ext cx="3098800" cy="853440"/>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lstStyle/>
          <a:p>
            <a:endParaRPr lang="zh-CN" altLang="en-US" sz="3200"/>
          </a:p>
        </p:txBody>
      </p:sp>
      <p:pic>
        <p:nvPicPr>
          <p:cNvPr id="30" name="图片 29" descr="C:\Users\hoNing\Desktop\dk\PPT演示文稿\4月份\复古\4.png4"/>
          <p:cNvPicPr>
            <a:picLocks noChangeAspect="1"/>
          </p:cNvPicPr>
          <p:nvPr/>
        </p:nvPicPr>
        <p:blipFill>
          <a:blip r:embed="rId2"/>
          <a:srcRect l="13582" t="67500" r="68600" b="21666"/>
          <a:stretch>
            <a:fillRect/>
          </a:stretch>
        </p:blipFill>
        <p:spPr>
          <a:xfrm>
            <a:off x="3236595" y="4824730"/>
            <a:ext cx="1474470" cy="619125"/>
          </a:xfrm>
          <a:prstGeom prst="rect">
            <a:avLst/>
          </a:prstGeom>
        </p:spPr>
      </p:pic>
      <p:pic>
        <p:nvPicPr>
          <p:cNvPr id="31" name="图片 30" descr="C:\Users\hoNing\Desktop\dk\PPT演示文稿\4月份\复古\4.png4"/>
          <p:cNvPicPr>
            <a:picLocks noChangeAspect="1"/>
          </p:cNvPicPr>
          <p:nvPr/>
        </p:nvPicPr>
        <p:blipFill>
          <a:blip r:embed="rId2"/>
          <a:srcRect l="71018" t="14333" r="19567" b="79333"/>
          <a:stretch>
            <a:fillRect/>
          </a:stretch>
        </p:blipFill>
        <p:spPr>
          <a:xfrm>
            <a:off x="5835015" y="1363980"/>
            <a:ext cx="779145" cy="361950"/>
          </a:xfrm>
          <a:prstGeom prst="rect">
            <a:avLst/>
          </a:prstGeom>
        </p:spPr>
      </p:pic>
      <p:sp>
        <p:nvSpPr>
          <p:cNvPr id="68" name="矩形 67"/>
          <p:cNvSpPr/>
          <p:nvPr/>
        </p:nvSpPr>
        <p:spPr>
          <a:xfrm rot="16260000">
            <a:off x="8586249" y="1480751"/>
            <a:ext cx="521335" cy="3419475"/>
          </a:xfrm>
          <a:prstGeom prst="rect">
            <a:avLst/>
          </a:prstGeom>
        </p:spPr>
        <p:txBody>
          <a:bodyPr vert="eaVert" wrap="square">
            <a:spAutoFit/>
          </a:bodyPr>
          <a:p>
            <a:pPr algn="l"/>
            <a:r>
              <a:rPr kumimoji="0" lang="en-US" altLang="zh-CN" sz="2200" u="none" strike="noStrike" kern="1200" cap="none" spc="0" normalizeH="0" baseline="0">
                <a:solidFill>
                  <a:srgbClr val="232D23"/>
                </a:solidFill>
                <a:latin typeface="方正楷体简体" panose="02000000000000000000" charset="-122"/>
                <a:ea typeface="方正楷体简体" panose="02000000000000000000" charset="-122"/>
                <a:cs typeface="+mn-cs"/>
              </a:rPr>
              <a:t>The second  chapter</a:t>
            </a:r>
            <a:endParaRPr kumimoji="0" lang="zh-CN" altLang="en-US" sz="22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Tree>
    <p:custDataLst>
      <p:tags r:id="rId3"/>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3256915" cy="521970"/>
            <a:chOff x="935" y="351"/>
            <a:chExt cx="5129" cy="822"/>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351"/>
              <a:ext cx="5129" cy="822"/>
            </a:xfrm>
            <a:prstGeom prst="rect">
              <a:avLst/>
            </a:prstGeom>
            <a:noFill/>
          </p:spPr>
          <p:txBody>
            <a:bodyPr vert="horz" wrap="none" rtlCol="0">
              <a:spAutoFit/>
            </a:bodyPr>
            <a:p>
              <a:r>
                <a:rPr lang="en-US" altLang="zh-CN" sz="2800">
                  <a:solidFill>
                    <a:srgbClr val="232D23"/>
                  </a:solidFill>
                  <a:latin typeface="方正楷体简体" panose="02000000000000000000" charset="-122"/>
                  <a:ea typeface="方正楷体简体" panose="02000000000000000000" charset="-122"/>
                </a:rPr>
                <a:t>The</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second</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chapter</a:t>
              </a:r>
              <a:endParaRPr lang="zh-CN" altLang="en-US" sz="2800">
                <a:solidFill>
                  <a:srgbClr val="232D23"/>
                </a:solidFill>
                <a:latin typeface="方正楷体简体" panose="02000000000000000000" charset="-122"/>
                <a:ea typeface="方正楷体简体" panose="02000000000000000000" charset="-122"/>
              </a:endParaRPr>
            </a:p>
          </p:txBody>
        </p:sp>
      </p:grpSp>
      <p:grpSp>
        <p:nvGrpSpPr>
          <p:cNvPr id="6" name="组合 5"/>
          <p:cNvGrpSpPr/>
          <p:nvPr/>
        </p:nvGrpSpPr>
        <p:grpSpPr>
          <a:xfrm rot="0">
            <a:off x="120650" y="704850"/>
            <a:ext cx="2166620" cy="4118610"/>
            <a:chOff x="-1491" y="567"/>
            <a:chExt cx="3412" cy="6486"/>
          </a:xfrm>
        </p:grpSpPr>
        <p:sp>
          <p:nvSpPr>
            <p:cNvPr id="44" name="六边形 43"/>
            <p:cNvSpPr/>
            <p:nvPr/>
          </p:nvSpPr>
          <p:spPr>
            <a:xfrm rot="5400000">
              <a:off x="-2683" y="2461"/>
              <a:ext cx="5784" cy="3400"/>
            </a:xfrm>
            <a:prstGeom prst="hexagon">
              <a:avLst>
                <a:gd name="adj" fmla="val 0"/>
                <a:gd name="vf" fmla="val 115470"/>
              </a:avLst>
            </a:prstGeom>
            <a:ln w="19050">
              <a:solidFill>
                <a:srgbClr val="232D23"/>
              </a:solidFill>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53" name="六边形 52"/>
            <p:cNvSpPr/>
            <p:nvPr/>
          </p:nvSpPr>
          <p:spPr>
            <a:xfrm>
              <a:off x="-448" y="567"/>
              <a:ext cx="1485" cy="1069"/>
            </a:xfrm>
            <a:prstGeom prst="hexagon">
              <a:avLst>
                <a:gd name="adj" fmla="val 54803"/>
                <a:gd name="vf" fmla="val 115470"/>
              </a:avLst>
            </a:prstGeom>
            <a:solidFill>
              <a:srgbClr val="232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chemeClr val="bg1"/>
                  </a:solidFill>
                  <a:latin typeface="方正楷体简体" panose="02000000000000000000" charset="-122"/>
                  <a:ea typeface="方正楷体简体" panose="02000000000000000000" charset="-122"/>
                </a:rPr>
                <a:t>1</a:t>
              </a:r>
              <a:endParaRPr lang="zh-CN" altLang="en-US" sz="2400">
                <a:solidFill>
                  <a:schemeClr val="bg1"/>
                </a:solidFill>
                <a:latin typeface="方正楷体简体" panose="02000000000000000000" charset="-122"/>
                <a:ea typeface="方正楷体简体" panose="02000000000000000000" charset="-122"/>
              </a:endParaRPr>
            </a:p>
          </p:txBody>
        </p:sp>
        <p:sp>
          <p:nvSpPr>
            <p:cNvPr id="43" name="Text Placeholder 1"/>
            <p:cNvSpPr txBox="1"/>
            <p:nvPr/>
          </p:nvSpPr>
          <p:spPr>
            <a:xfrm>
              <a:off x="-1331" y="1720"/>
              <a:ext cx="3252" cy="4736"/>
            </a:xfrm>
            <a:prstGeom prst="rect">
              <a:avLst/>
            </a:prstGeom>
          </p:spPr>
          <p:txBody>
            <a:bodyPr vert="horz" lIns="90170" tIns="46990" rIns="90170" bIns="46990" rtlCol="0" anchor="ctr" anchorCtr="0">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218565">
                <a:lnSpc>
                  <a:spcPct val="114000"/>
                </a:lnSpc>
              </a:pPr>
              <a:r>
                <a:rPr lang="en-US" altLang="zh-CN" sz="1400" dirty="0">
                  <a:solidFill>
                    <a:srgbClr val="232D23"/>
                  </a:solidFill>
                  <a:latin typeface="方正楷体简体" panose="02000000000000000000" charset="-122"/>
                  <a:ea typeface="方正楷体简体" panose="02000000000000000000" charset="-122"/>
                  <a:cs typeface="+mn-ea"/>
                  <a:sym typeface="+mn-lt"/>
                </a:rPr>
                <a:t>Jie  zitui was  indifferent to fame and fortune and unwilling to boast about his merits or compete for favor, so he carried his old mother and went into seclusion in Mian shan</a:t>
              </a:r>
              <a:endParaRPr lang="zh-CN" altLang="en-US" sz="1400" dirty="0">
                <a:solidFill>
                  <a:srgbClr val="232D23"/>
                </a:solidFill>
                <a:latin typeface="方正楷体简体" panose="02000000000000000000" charset="-122"/>
                <a:ea typeface="方正楷体简体" panose="02000000000000000000" charset="-122"/>
                <a:cs typeface="+mn-ea"/>
                <a:sym typeface="+mn-lt"/>
              </a:endParaRPr>
            </a:p>
          </p:txBody>
        </p:sp>
      </p:grpSp>
      <p:pic>
        <p:nvPicPr>
          <p:cNvPr id="20" name="图片 19" descr="upload_post_object_v2_2171295392"/>
          <p:cNvPicPr>
            <a:picLocks noChangeAspect="1"/>
          </p:cNvPicPr>
          <p:nvPr/>
        </p:nvPicPr>
        <p:blipFill>
          <a:blip r:embed="rId2"/>
          <a:stretch>
            <a:fillRect/>
          </a:stretch>
        </p:blipFill>
        <p:spPr>
          <a:xfrm>
            <a:off x="3908980" y="773548"/>
            <a:ext cx="4838700" cy="4762500"/>
          </a:xfrm>
          <a:prstGeom prst="rect">
            <a:avLst/>
          </a:prstGeom>
        </p:spPr>
      </p:pic>
    </p:spTree>
    <p:custDataLst>
      <p:tags r:id="rId3"/>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3256915" cy="521970"/>
            <a:chOff x="935" y="351"/>
            <a:chExt cx="5129" cy="822"/>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351"/>
              <a:ext cx="5129" cy="822"/>
            </a:xfrm>
            <a:prstGeom prst="rect">
              <a:avLst/>
            </a:prstGeom>
            <a:noFill/>
          </p:spPr>
          <p:txBody>
            <a:bodyPr vert="horz" wrap="none" rtlCol="0">
              <a:spAutoFit/>
            </a:bodyPr>
            <a:p>
              <a:r>
                <a:rPr lang="en-US" altLang="zh-CN" sz="2800">
                  <a:solidFill>
                    <a:srgbClr val="232D23"/>
                  </a:solidFill>
                  <a:latin typeface="方正楷体简体" panose="02000000000000000000" charset="-122"/>
                  <a:ea typeface="方正楷体简体" panose="02000000000000000000" charset="-122"/>
                </a:rPr>
                <a:t>The</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second</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chapter</a:t>
              </a:r>
              <a:endParaRPr lang="zh-CN" altLang="en-US" sz="2800">
                <a:solidFill>
                  <a:srgbClr val="232D23"/>
                </a:solidFill>
                <a:latin typeface="方正楷体简体" panose="02000000000000000000" charset="-122"/>
                <a:ea typeface="方正楷体简体" panose="02000000000000000000" charset="-122"/>
              </a:endParaRPr>
            </a:p>
          </p:txBody>
        </p:sp>
      </p:grpSp>
      <p:sp>
        <p:nvSpPr>
          <p:cNvPr id="25" name="Text Placeholder 1"/>
          <p:cNvSpPr txBox="1"/>
          <p:nvPr/>
        </p:nvSpPr>
        <p:spPr>
          <a:xfrm>
            <a:off x="995122" y="2432828"/>
            <a:ext cx="1971040" cy="1992630"/>
          </a:xfrm>
          <a:prstGeom prst="rect">
            <a:avLst/>
          </a:prstGeom>
        </p:spPr>
        <p:txBody>
          <a:bodyPr vert="horz" lIns="90170" tIns="46990" rIns="90170" bIns="46990" rtlCol="0" anchor="ctr" anchorCtr="0">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218565">
              <a:lnSpc>
                <a:spcPct val="114000"/>
              </a:lnSpc>
            </a:pPr>
            <a:r>
              <a:rPr lang="en-US" altLang="zh-CN" sz="1400" dirty="0">
                <a:solidFill>
                  <a:srgbClr val="232D23"/>
                </a:solidFill>
                <a:latin typeface="方正楷体简体" panose="02000000000000000000" charset="-122"/>
                <a:ea typeface="方正楷体简体" panose="02000000000000000000" charset="-122"/>
                <a:cs typeface="+mn-ea"/>
                <a:sym typeface="+mn-lt"/>
              </a:rPr>
              <a:t>When Duke D wenof jin learned about this, he felt deeply guilty and personally went to  Mian shan to  visit  Jietui out .However, Jie zitui  refused to emerge.</a:t>
            </a:r>
            <a:endParaRPr lang="zh-CN" altLang="en-US" sz="1400" dirty="0">
              <a:solidFill>
                <a:srgbClr val="232D23"/>
              </a:solidFill>
              <a:latin typeface="方正楷体简体" panose="02000000000000000000" charset="-122"/>
              <a:ea typeface="方正楷体简体" panose="02000000000000000000" charset="-122"/>
              <a:cs typeface="+mn-ea"/>
              <a:sym typeface="+mn-lt"/>
            </a:endParaRPr>
          </a:p>
        </p:txBody>
      </p:sp>
      <p:sp>
        <p:nvSpPr>
          <p:cNvPr id="27" name="六边形 26"/>
          <p:cNvSpPr/>
          <p:nvPr/>
        </p:nvSpPr>
        <p:spPr>
          <a:xfrm rot="5400000">
            <a:off x="535202" y="2379246"/>
            <a:ext cx="2762252" cy="2099794"/>
          </a:xfrm>
          <a:prstGeom prst="hexagon">
            <a:avLst>
              <a:gd name="adj" fmla="val 10635"/>
              <a:gd name="vf" fmla="val 115470"/>
            </a:avLst>
          </a:prstGeom>
          <a:ln w="19050">
            <a:solidFill>
              <a:srgbClr val="232D23"/>
            </a:solidFill>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28" name="六边形 27"/>
          <p:cNvSpPr/>
          <p:nvPr/>
        </p:nvSpPr>
        <p:spPr>
          <a:xfrm>
            <a:off x="1480621" y="1720386"/>
            <a:ext cx="709930" cy="612140"/>
          </a:xfrm>
          <a:prstGeom prst="hexagon">
            <a:avLst/>
          </a:prstGeom>
          <a:solidFill>
            <a:srgbClr val="232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chemeClr val="bg1"/>
                </a:solidFill>
                <a:latin typeface="方正楷体简体" panose="02000000000000000000" charset="-122"/>
                <a:ea typeface="方正楷体简体" panose="02000000000000000000" charset="-122"/>
              </a:rPr>
              <a:t>2</a:t>
            </a:r>
            <a:endParaRPr lang="zh-CN" altLang="en-US" sz="2400">
              <a:solidFill>
                <a:schemeClr val="bg1"/>
              </a:solidFill>
              <a:latin typeface="方正楷体简体" panose="02000000000000000000" charset="-122"/>
              <a:ea typeface="方正楷体简体" panose="02000000000000000000" charset="-122"/>
            </a:endParaRPr>
          </a:p>
        </p:txBody>
      </p:sp>
      <p:pic>
        <p:nvPicPr>
          <p:cNvPr id="31" name="图片 30" descr="upload_post_object_v2_629612268"/>
          <p:cNvPicPr>
            <a:picLocks noChangeAspect="1"/>
          </p:cNvPicPr>
          <p:nvPr/>
        </p:nvPicPr>
        <p:blipFill>
          <a:blip r:embed="rId2"/>
          <a:stretch>
            <a:fillRect/>
          </a:stretch>
        </p:blipFill>
        <p:spPr>
          <a:xfrm>
            <a:off x="5008300" y="1028843"/>
            <a:ext cx="4619625" cy="4800600"/>
          </a:xfrm>
          <a:prstGeom prst="rect">
            <a:avLst/>
          </a:prstGeom>
        </p:spPr>
      </p:pic>
    </p:spTree>
    <p:custDataLst>
      <p:tags r:id="rId3"/>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8" name="图片 27" descr="C:\Users\hoNing\Desktop\dk\PPT演示文稿\4月份\复古\4.png4"/>
          <p:cNvPicPr>
            <a:picLocks noChangeAspect="1"/>
          </p:cNvPicPr>
          <p:nvPr/>
        </p:nvPicPr>
        <p:blipFill>
          <a:blip r:embed="rId2"/>
          <a:srcRect l="31768" t="10500" r="35797" b="15333"/>
          <a:stretch>
            <a:fillRect/>
          </a:stretch>
        </p:blipFill>
        <p:spPr>
          <a:xfrm>
            <a:off x="2027072" y="1726048"/>
            <a:ext cx="2684145" cy="4238625"/>
          </a:xfrm>
          <a:prstGeom prst="rect">
            <a:avLst/>
          </a:prstGeom>
        </p:spPr>
      </p:pic>
      <p:sp>
        <p:nvSpPr>
          <p:cNvPr id="13" name="Freeform 5"/>
          <p:cNvSpPr>
            <a:spLocks noEditPoints="1"/>
          </p:cNvSpPr>
          <p:nvPr/>
        </p:nvSpPr>
        <p:spPr bwMode="auto">
          <a:xfrm>
            <a:off x="6020688" y="2256490"/>
            <a:ext cx="3098800" cy="853440"/>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lstStyle/>
          <a:p>
            <a:endParaRPr lang="zh-CN" altLang="en-US" sz="3200"/>
          </a:p>
        </p:txBody>
      </p:sp>
      <p:pic>
        <p:nvPicPr>
          <p:cNvPr id="30" name="图片 29" descr="C:\Users\hoNing\Desktop\dk\PPT演示文稿\4月份\复古\4.png4"/>
          <p:cNvPicPr>
            <a:picLocks noChangeAspect="1"/>
          </p:cNvPicPr>
          <p:nvPr/>
        </p:nvPicPr>
        <p:blipFill>
          <a:blip r:embed="rId2"/>
          <a:srcRect l="13582" t="67500" r="68600" b="21666"/>
          <a:stretch>
            <a:fillRect/>
          </a:stretch>
        </p:blipFill>
        <p:spPr>
          <a:xfrm>
            <a:off x="3236595" y="4824730"/>
            <a:ext cx="1474470" cy="619125"/>
          </a:xfrm>
          <a:prstGeom prst="rect">
            <a:avLst/>
          </a:prstGeom>
        </p:spPr>
      </p:pic>
      <p:pic>
        <p:nvPicPr>
          <p:cNvPr id="31" name="图片 30" descr="C:\Users\hoNing\Desktop\dk\PPT演示文稿\4月份\复古\4.png4"/>
          <p:cNvPicPr>
            <a:picLocks noChangeAspect="1"/>
          </p:cNvPicPr>
          <p:nvPr/>
        </p:nvPicPr>
        <p:blipFill>
          <a:blip r:embed="rId2"/>
          <a:srcRect l="71018" t="14333" r="19567" b="79333"/>
          <a:stretch>
            <a:fillRect/>
          </a:stretch>
        </p:blipFill>
        <p:spPr>
          <a:xfrm>
            <a:off x="5835015" y="1363980"/>
            <a:ext cx="779145" cy="361950"/>
          </a:xfrm>
          <a:prstGeom prst="rect">
            <a:avLst/>
          </a:prstGeom>
        </p:spPr>
      </p:pic>
      <p:sp>
        <p:nvSpPr>
          <p:cNvPr id="6" name="文本框 5"/>
          <p:cNvSpPr txBox="1"/>
          <p:nvPr userDrawn="1"/>
        </p:nvSpPr>
        <p:spPr>
          <a:xfrm>
            <a:off x="4990831" y="3644292"/>
            <a:ext cx="6096574" cy="977265"/>
          </a:xfrm>
          <a:prstGeom prst="rect">
            <a:avLst/>
          </a:prstGeom>
        </p:spPr>
        <p:txBody>
          <a:bodyPr rtlCol="0">
            <a:noAutofit/>
          </a:bodyPr>
          <a:p>
            <a:r>
              <a:rPr lang="en-US" altLang="zh-CN" sz="1600">
                <a:latin typeface="方正楷体简体" charset="0"/>
                <a:ea typeface="方正楷体简体" charset="0"/>
                <a:cs typeface="方正楷体简体" charset="0"/>
              </a:rPr>
              <a:t>They set fire to force Jie Zitui out of seclusion, but accidentally killed him.</a:t>
            </a:r>
            <a:endParaRPr lang="zh-CN" altLang="en-US" sz="1600">
              <a:latin typeface="方正楷体简体" charset="0"/>
              <a:ea typeface="方正楷体简体" charset="0"/>
              <a:cs typeface="方正楷体简体" charset="0"/>
            </a:endParaRPr>
          </a:p>
        </p:txBody>
      </p:sp>
      <p:sp>
        <p:nvSpPr>
          <p:cNvPr id="68" name="矩形 67"/>
          <p:cNvSpPr/>
          <p:nvPr/>
        </p:nvSpPr>
        <p:spPr>
          <a:xfrm rot="16260000">
            <a:off x="7775266" y="973575"/>
            <a:ext cx="521335" cy="3419475"/>
          </a:xfrm>
          <a:prstGeom prst="rect">
            <a:avLst/>
          </a:prstGeom>
        </p:spPr>
        <p:txBody>
          <a:bodyPr vert="eaVert" wrap="square">
            <a:spAutoFit/>
          </a:bodyPr>
          <a:p>
            <a:pPr algn="l"/>
            <a:r>
              <a:rPr kumimoji="0" lang="en-US" altLang="zh-CN" sz="2200" u="none" strike="noStrike" kern="1200" cap="none" spc="0" normalizeH="0" baseline="0">
                <a:solidFill>
                  <a:srgbClr val="232D23"/>
                </a:solidFill>
                <a:latin typeface="方正楷体简体" panose="02000000000000000000" charset="-122"/>
                <a:ea typeface="方正楷体简体" panose="02000000000000000000" charset="-122"/>
                <a:cs typeface="+mn-cs"/>
              </a:rPr>
              <a:t>The third chapter</a:t>
            </a:r>
            <a:endParaRPr kumimoji="0" lang="zh-CN" altLang="en-US" sz="22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Tree>
    <p:custDataLst>
      <p:tags r:id="rId3"/>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392430" y="251460"/>
            <a:ext cx="1725295" cy="453390"/>
            <a:chOff x="873" y="351"/>
            <a:chExt cx="2717" cy="714"/>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873" y="441"/>
              <a:ext cx="2717" cy="531"/>
            </a:xfrm>
            <a:prstGeom prst="rect">
              <a:avLst/>
            </a:prstGeom>
            <a:noFill/>
          </p:spPr>
          <p:txBody>
            <a:bodyPr vert="horz" wrap="none" rtlCol="0">
              <a:spAutoFit/>
            </a:bodyPr>
            <a:p>
              <a:r>
                <a:rPr lang="en-US" altLang="zh-CN" sz="1600">
                  <a:solidFill>
                    <a:srgbClr val="232D23"/>
                  </a:solidFill>
                  <a:latin typeface="方正楷体简体" panose="02000000000000000000" charset="-122"/>
                  <a:ea typeface="方正楷体简体" panose="02000000000000000000" charset="-122"/>
                </a:rPr>
                <a:t>The</a:t>
              </a:r>
              <a:r>
                <a:rPr lang="zh-CN" altLang="en-US" sz="1600">
                  <a:solidFill>
                    <a:srgbClr val="232D23"/>
                  </a:solidFill>
                  <a:latin typeface="方正楷体简体" panose="02000000000000000000" charset="-122"/>
                  <a:ea typeface="方正楷体简体" panose="02000000000000000000" charset="-122"/>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third chapter</a:t>
              </a:r>
              <a:endParaRPr lang="zh-CN" altLang="en-US" sz="1600">
                <a:solidFill>
                  <a:srgbClr val="232D23"/>
                </a:solidFill>
                <a:latin typeface="方正楷体简体" panose="02000000000000000000" charset="-122"/>
                <a:ea typeface="方正楷体简体" panose="02000000000000000000" charset="-122"/>
              </a:endParaRPr>
            </a:p>
          </p:txBody>
        </p:sp>
      </p:grpSp>
      <p:grpSp>
        <p:nvGrpSpPr>
          <p:cNvPr id="11" name="组合 10"/>
          <p:cNvGrpSpPr/>
          <p:nvPr/>
        </p:nvGrpSpPr>
        <p:grpSpPr>
          <a:xfrm>
            <a:off x="1333515" y="-302555"/>
            <a:ext cx="8314690" cy="2033905"/>
            <a:chOff x="3456" y="1094"/>
            <a:chExt cx="13094" cy="3203"/>
          </a:xfrm>
        </p:grpSpPr>
        <p:sp>
          <p:nvSpPr>
            <p:cNvPr id="18" name="Text Placeholder 1"/>
            <p:cNvSpPr txBox="1"/>
            <p:nvPr/>
          </p:nvSpPr>
          <p:spPr>
            <a:xfrm>
              <a:off x="4111" y="1094"/>
              <a:ext cx="12439" cy="3203"/>
            </a:xfrm>
            <a:prstGeom prst="rect">
              <a:avLst/>
            </a:prstGeom>
          </p:spPr>
          <p:txBody>
            <a:bodyPr vert="horz" lIns="0" tIns="45720" rIns="0" bIns="45720" rtlCol="0" anchor="ctr" anchorCtr="1">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218565">
                <a:lnSpc>
                  <a:spcPct val="114000"/>
                </a:lnSpc>
              </a:pPr>
              <a:r>
                <a:rPr lang="en-US" altLang="zh-CN" sz="2600" dirty="0">
                  <a:solidFill>
                    <a:srgbClr val="232D23"/>
                  </a:solidFill>
                  <a:latin typeface="方正楷体简体" panose="02000000000000000000" charset="-122"/>
                  <a:ea typeface="方正楷体简体" panose="02000000000000000000" charset="-122"/>
                  <a:cs typeface="+mn-ea"/>
                  <a:sym typeface="+mn-lt"/>
                </a:rPr>
                <a:t>Duke wen  believed a minister suggestion </a:t>
              </a:r>
              <a:endParaRPr lang="zh-CN" altLang="en-US" sz="2600" dirty="0">
                <a:solidFill>
                  <a:srgbClr val="232D23"/>
                </a:solidFill>
                <a:latin typeface="方正楷体简体" panose="02000000000000000000" charset="-122"/>
                <a:ea typeface="方正楷体简体" panose="02000000000000000000" charset="-122"/>
                <a:cs typeface="+mn-ea"/>
                <a:sym typeface="+mn-lt"/>
              </a:endParaRPr>
            </a:p>
          </p:txBody>
        </p:sp>
        <p:grpSp>
          <p:nvGrpSpPr>
            <p:cNvPr id="16" name="组合 15"/>
            <p:cNvGrpSpPr/>
            <p:nvPr/>
          </p:nvGrpSpPr>
          <p:grpSpPr>
            <a:xfrm>
              <a:off x="3456" y="3190"/>
              <a:ext cx="12030" cy="236"/>
              <a:chOff x="3300" y="3190"/>
              <a:chExt cx="12030" cy="236"/>
            </a:xfrm>
          </p:grpSpPr>
          <p:cxnSp>
            <p:nvCxnSpPr>
              <p:cNvPr id="19" name="直接连接符 18"/>
              <p:cNvCxnSpPr/>
              <p:nvPr/>
            </p:nvCxnSpPr>
            <p:spPr>
              <a:xfrm>
                <a:off x="3300" y="3202"/>
                <a:ext cx="12030" cy="0"/>
              </a:xfrm>
              <a:prstGeom prst="line">
                <a:avLst/>
              </a:prstGeom>
              <a:noFill/>
              <a:ln w="19050">
                <a:solidFill>
                  <a:srgbClr val="232D2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cxnSp>
          <p:cxnSp>
            <p:nvCxnSpPr>
              <p:cNvPr id="20" name="直接连接符 19"/>
              <p:cNvCxnSpPr/>
              <p:nvPr/>
            </p:nvCxnSpPr>
            <p:spPr>
              <a:xfrm>
                <a:off x="3300" y="3402"/>
                <a:ext cx="12030" cy="0"/>
              </a:xfrm>
              <a:prstGeom prst="line">
                <a:avLst/>
              </a:prstGeom>
              <a:noFill/>
              <a:ln w="19050">
                <a:solidFill>
                  <a:srgbClr val="232D2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cxnSp>
          <p:sp>
            <p:nvSpPr>
              <p:cNvPr id="22" name="矩形 21"/>
              <p:cNvSpPr/>
              <p:nvPr/>
            </p:nvSpPr>
            <p:spPr>
              <a:xfrm>
                <a:off x="7950" y="3190"/>
                <a:ext cx="1080" cy="225"/>
              </a:xfrm>
              <a:prstGeom prst="rect">
                <a:avLst/>
              </a:prstGeom>
              <a:solidFill>
                <a:srgbClr val="232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矩形 24"/>
              <p:cNvSpPr/>
              <p:nvPr/>
            </p:nvSpPr>
            <p:spPr>
              <a:xfrm>
                <a:off x="12260" y="3202"/>
                <a:ext cx="1701" cy="225"/>
              </a:xfrm>
              <a:prstGeom prst="rect">
                <a:avLst/>
              </a:prstGeom>
              <a:solidFill>
                <a:srgbClr val="232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nvSpPr>
            <p:spPr>
              <a:xfrm>
                <a:off x="3955" y="3190"/>
                <a:ext cx="283" cy="225"/>
              </a:xfrm>
              <a:prstGeom prst="rect">
                <a:avLst/>
              </a:prstGeom>
              <a:solidFill>
                <a:srgbClr val="232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pic>
        <p:nvPicPr>
          <p:cNvPr id="5" name="图片 4" descr="upload_post_object_v2_1154544866"/>
          <p:cNvPicPr>
            <a:picLocks noChangeAspect="1"/>
          </p:cNvPicPr>
          <p:nvPr/>
        </p:nvPicPr>
        <p:blipFill>
          <a:blip r:embed="rId2"/>
          <a:stretch>
            <a:fillRect/>
          </a:stretch>
        </p:blipFill>
        <p:spPr>
          <a:xfrm>
            <a:off x="3158476" y="1731345"/>
            <a:ext cx="4343400" cy="4648200"/>
          </a:xfrm>
          <a:prstGeom prst="rect">
            <a:avLst/>
          </a:prstGeom>
        </p:spPr>
      </p:pic>
    </p:spTree>
    <p:custDataLst>
      <p:tags r:id="rId3"/>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380365" y="251460"/>
            <a:ext cx="1748790" cy="453390"/>
            <a:chOff x="854" y="351"/>
            <a:chExt cx="2754" cy="714"/>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854" y="441"/>
              <a:ext cx="2754" cy="534"/>
            </a:xfrm>
            <a:prstGeom prst="rect">
              <a:avLst/>
            </a:prstGeom>
            <a:noFill/>
          </p:spPr>
          <p:txBody>
            <a:bodyPr vert="horz" wrap="square" rtlCol="0">
              <a:noAutofit/>
            </a:bodyPr>
            <a:p>
              <a:r>
                <a:rPr lang="en-US" altLang="zh-CN" sz="1600">
                  <a:solidFill>
                    <a:srgbClr val="232D23"/>
                  </a:solidFill>
                  <a:latin typeface="方正楷体简体" panose="02000000000000000000" charset="-122"/>
                  <a:ea typeface="方正楷体简体" panose="02000000000000000000" charset="-122"/>
                </a:rPr>
                <a:t>The</a:t>
              </a:r>
              <a:r>
                <a:rPr lang="zh-CN" altLang="en-US" sz="1600">
                  <a:solidFill>
                    <a:srgbClr val="232D23"/>
                  </a:solidFill>
                  <a:latin typeface="方正楷体简体" panose="02000000000000000000" charset="-122"/>
                  <a:ea typeface="方正楷体简体" panose="02000000000000000000" charset="-122"/>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third</a:t>
              </a:r>
              <a:r>
                <a:rPr lang="zh-CN" altLang="en-US" sz="1600">
                  <a:solidFill>
                    <a:srgbClr val="232D23"/>
                  </a:solidFill>
                  <a:latin typeface="方正楷体简体" panose="02000000000000000000" charset="-122"/>
                  <a:ea typeface="方正楷体简体" panose="02000000000000000000" charset="-122"/>
                  <a:cs typeface="Arial" panose="020B0604020202020204" pitchFamily="34" charset="0"/>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chapter</a:t>
              </a:r>
              <a:endParaRPr lang="zh-CN" altLang="en-US" sz="1600">
                <a:solidFill>
                  <a:srgbClr val="232D23"/>
                </a:solidFill>
                <a:latin typeface="方正楷体简体" panose="02000000000000000000" charset="-122"/>
                <a:ea typeface="方正楷体简体" panose="02000000000000000000" charset="-122"/>
              </a:endParaRPr>
            </a:p>
          </p:txBody>
        </p:sp>
      </p:grpSp>
      <p:sp>
        <p:nvSpPr>
          <p:cNvPr id="11" name="文本框 10"/>
          <p:cNvSpPr txBox="1"/>
          <p:nvPr userDrawn="1"/>
        </p:nvSpPr>
        <p:spPr>
          <a:xfrm>
            <a:off x="2129165" y="704823"/>
            <a:ext cx="8296364" cy="977265"/>
          </a:xfrm>
          <a:prstGeom prst="rect">
            <a:avLst/>
          </a:prstGeom>
        </p:spPr>
        <p:txBody>
          <a:bodyPr rtlCol="0">
            <a:noAutofit/>
          </a:bodyPr>
          <a:p>
            <a:r>
              <a:rPr lang="en-US" altLang="zh-CN" sz="2200">
                <a:latin typeface="方正楷体简体" charset="0"/>
                <a:ea typeface="方正楷体简体" charset="0"/>
                <a:cs typeface="方正楷体简体" charset="0"/>
              </a:rPr>
              <a:t>And  ordered  the mountain to be set on fire to force Jie  zitui  out</a:t>
            </a:r>
            <a:endParaRPr lang="zh-CN" altLang="en-US" sz="2200">
              <a:latin typeface="方正楷体简体" charset="0"/>
              <a:ea typeface="方正楷体简体" charset="0"/>
              <a:cs typeface="方正楷体简体" charset="0"/>
            </a:endParaRPr>
          </a:p>
        </p:txBody>
      </p:sp>
      <p:pic>
        <p:nvPicPr>
          <p:cNvPr id="12" name="图片 11" descr="upload_post_object_v2_1617764867"/>
          <p:cNvPicPr>
            <a:picLocks noChangeAspect="1"/>
          </p:cNvPicPr>
          <p:nvPr/>
        </p:nvPicPr>
        <p:blipFill>
          <a:blip r:embed="rId2"/>
          <a:stretch>
            <a:fillRect/>
          </a:stretch>
        </p:blipFill>
        <p:spPr>
          <a:xfrm>
            <a:off x="1122573" y="1461743"/>
            <a:ext cx="4495800" cy="4267200"/>
          </a:xfrm>
          <a:prstGeom prst="rect">
            <a:avLst/>
          </a:prstGeom>
        </p:spPr>
      </p:pic>
      <p:pic>
        <p:nvPicPr>
          <p:cNvPr id="16" name="图片 15" descr="upload_post_object_v2_3896476785"/>
          <p:cNvPicPr>
            <a:picLocks noChangeAspect="1"/>
          </p:cNvPicPr>
          <p:nvPr/>
        </p:nvPicPr>
        <p:blipFill>
          <a:blip r:embed="rId3"/>
          <a:stretch>
            <a:fillRect/>
          </a:stretch>
        </p:blipFill>
        <p:spPr>
          <a:xfrm>
            <a:off x="6421227" y="1461747"/>
            <a:ext cx="4800600" cy="4267236"/>
          </a:xfrm>
          <a:prstGeom prst="rect">
            <a:avLst/>
          </a:prstGeom>
        </p:spPr>
      </p:pic>
    </p:spTree>
    <p:custDataLst>
      <p:tags r:id="rId4"/>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1725295" cy="453390"/>
            <a:chOff x="935" y="351"/>
            <a:chExt cx="2717" cy="714"/>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351"/>
              <a:ext cx="2717" cy="531"/>
            </a:xfrm>
            <a:prstGeom prst="rect">
              <a:avLst/>
            </a:prstGeom>
            <a:noFill/>
          </p:spPr>
          <p:txBody>
            <a:bodyPr vert="horz" wrap="none" rtlCol="0">
              <a:spAutoFit/>
            </a:bodyPr>
            <a:p>
              <a:r>
                <a:rPr lang="en-US" altLang="zh-CN" sz="1600">
                  <a:solidFill>
                    <a:srgbClr val="232D23"/>
                  </a:solidFill>
                  <a:latin typeface="方正楷体简体" panose="02000000000000000000" charset="-122"/>
                  <a:ea typeface="方正楷体简体" panose="02000000000000000000" charset="-122"/>
                </a:rPr>
                <a:t>The</a:t>
              </a:r>
              <a:r>
                <a:rPr lang="zh-CN" altLang="en-US" sz="1600">
                  <a:solidFill>
                    <a:srgbClr val="232D23"/>
                  </a:solidFill>
                  <a:latin typeface="方正楷体简体" panose="02000000000000000000" charset="-122"/>
                  <a:ea typeface="方正楷体简体" panose="02000000000000000000" charset="-122"/>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third</a:t>
              </a:r>
              <a:r>
                <a:rPr lang="zh-CN" altLang="en-US" sz="1600">
                  <a:solidFill>
                    <a:srgbClr val="232D23"/>
                  </a:solidFill>
                  <a:latin typeface="方正楷体简体" panose="02000000000000000000" charset="-122"/>
                  <a:ea typeface="方正楷体简体" panose="02000000000000000000" charset="-122"/>
                  <a:cs typeface="Arial" panose="020B0604020202020204" pitchFamily="34" charset="0"/>
                </a:rPr>
                <a:t> </a:t>
              </a:r>
              <a:r>
                <a:rPr lang="en-US" altLang="zh-CN" sz="1600">
                  <a:solidFill>
                    <a:srgbClr val="232D23"/>
                  </a:solidFill>
                  <a:latin typeface="方正楷体简体" panose="02000000000000000000" charset="-122"/>
                  <a:ea typeface="方正楷体简体" panose="02000000000000000000" charset="-122"/>
                  <a:cs typeface="Arial" panose="020B0604020202020204" pitchFamily="34" charset="0"/>
                </a:rPr>
                <a:t>chapter</a:t>
              </a:r>
              <a:endParaRPr lang="zh-CN" altLang="en-US" sz="1600">
                <a:solidFill>
                  <a:srgbClr val="232D23"/>
                </a:solidFill>
                <a:latin typeface="方正楷体简体" panose="02000000000000000000" charset="-122"/>
                <a:ea typeface="方正楷体简体" panose="02000000000000000000" charset="-122"/>
              </a:endParaRPr>
            </a:p>
          </p:txBody>
        </p:sp>
      </p:grpSp>
      <p:grpSp>
        <p:nvGrpSpPr>
          <p:cNvPr id="73" name="组合 72"/>
          <p:cNvGrpSpPr/>
          <p:nvPr/>
        </p:nvGrpSpPr>
        <p:grpSpPr>
          <a:xfrm rot="0">
            <a:off x="1430729" y="735280"/>
            <a:ext cx="1114425" cy="937260"/>
            <a:chOff x="2898" y="3801"/>
            <a:chExt cx="1755" cy="1476"/>
          </a:xfrm>
        </p:grpSpPr>
        <p:grpSp>
          <p:nvGrpSpPr>
            <p:cNvPr id="74" name="组合 73"/>
            <p:cNvGrpSpPr/>
            <p:nvPr/>
          </p:nvGrpSpPr>
          <p:grpSpPr>
            <a:xfrm>
              <a:off x="2999" y="4683"/>
              <a:ext cx="1654" cy="499"/>
              <a:chOff x="9297" y="6708"/>
              <a:chExt cx="7258" cy="2187"/>
            </a:xfrm>
          </p:grpSpPr>
          <p:sp>
            <p:nvSpPr>
              <p:cNvPr id="75" name="任意多边形 74"/>
              <p:cNvSpPr/>
              <p:nvPr/>
            </p:nvSpPr>
            <p:spPr>
              <a:xfrm>
                <a:off x="13007" y="6708"/>
                <a:ext cx="1471" cy="293"/>
              </a:xfrm>
              <a:custGeom>
                <a:avLst/>
                <a:gdLst>
                  <a:gd name="connsiteX0" fmla="*/ 1471 w 1471"/>
                  <a:gd name="connsiteY0" fmla="*/ 293 h 293"/>
                  <a:gd name="connsiteX1" fmla="*/ 146 w 1471"/>
                  <a:gd name="connsiteY1" fmla="*/ 293 h 293"/>
                  <a:gd name="connsiteX2" fmla="*/ 0 w 1471"/>
                  <a:gd name="connsiteY2" fmla="*/ 147 h 293"/>
                  <a:gd name="connsiteX3" fmla="*/ 146 w 1471"/>
                  <a:gd name="connsiteY3" fmla="*/ 0 h 293"/>
                  <a:gd name="connsiteX4" fmla="*/ 1471 w 1471"/>
                  <a:gd name="connsiteY4" fmla="*/ 0 h 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1" h="293">
                    <a:moveTo>
                      <a:pt x="1471" y="293"/>
                    </a:moveTo>
                    <a:lnTo>
                      <a:pt x="146" y="293"/>
                    </a:lnTo>
                    <a:cubicBezTo>
                      <a:pt x="66" y="293"/>
                      <a:pt x="0" y="227"/>
                      <a:pt x="0" y="147"/>
                    </a:cubicBezTo>
                    <a:cubicBezTo>
                      <a:pt x="0" y="66"/>
                      <a:pt x="66" y="0"/>
                      <a:pt x="146" y="0"/>
                    </a:cubicBezTo>
                    <a:lnTo>
                      <a:pt x="1471" y="0"/>
                    </a:lnTo>
                  </a:path>
                </a:pathLst>
              </a:custGeom>
              <a:noFill/>
              <a:ln>
                <a:solidFill>
                  <a:srgbClr val="232D2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6" name="任意多边形 75"/>
              <p:cNvSpPr/>
              <p:nvPr/>
            </p:nvSpPr>
            <p:spPr>
              <a:xfrm>
                <a:off x="12723" y="6998"/>
                <a:ext cx="3832" cy="447"/>
              </a:xfrm>
              <a:custGeom>
                <a:avLst/>
                <a:gdLst>
                  <a:gd name="connsiteX0" fmla="*/ 1754 w 3832"/>
                  <a:gd name="connsiteY0" fmla="*/ 2 h 447"/>
                  <a:gd name="connsiteX1" fmla="*/ 3609 w 3832"/>
                  <a:gd name="connsiteY1" fmla="*/ 0 h 447"/>
                  <a:gd name="connsiteX2" fmla="*/ 3832 w 3832"/>
                  <a:gd name="connsiteY2" fmla="*/ 224 h 447"/>
                  <a:gd name="connsiteX3" fmla="*/ 3609 w 3832"/>
                  <a:gd name="connsiteY3" fmla="*/ 447 h 447"/>
                  <a:gd name="connsiteX4" fmla="*/ 0 w 3832"/>
                  <a:gd name="connsiteY4" fmla="*/ 447 h 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2" h="447">
                    <a:moveTo>
                      <a:pt x="1754" y="2"/>
                    </a:moveTo>
                    <a:lnTo>
                      <a:pt x="3609" y="0"/>
                    </a:lnTo>
                    <a:cubicBezTo>
                      <a:pt x="3732" y="0"/>
                      <a:pt x="3832" y="100"/>
                      <a:pt x="3832" y="224"/>
                    </a:cubicBezTo>
                    <a:cubicBezTo>
                      <a:pt x="3832" y="347"/>
                      <a:pt x="3732" y="447"/>
                      <a:pt x="3609" y="447"/>
                    </a:cubicBezTo>
                    <a:lnTo>
                      <a:pt x="0" y="447"/>
                    </a:lnTo>
                  </a:path>
                </a:pathLst>
              </a:custGeom>
              <a:noFill/>
              <a:ln w="12700">
                <a:solidFill>
                  <a:srgbClr val="232D2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7" name="任意多边形 76"/>
              <p:cNvSpPr/>
              <p:nvPr/>
            </p:nvSpPr>
            <p:spPr>
              <a:xfrm>
                <a:off x="9297" y="8496"/>
                <a:ext cx="3710" cy="399"/>
              </a:xfrm>
              <a:custGeom>
                <a:avLst/>
                <a:gdLst>
                  <a:gd name="connsiteX0" fmla="*/ 3710 w 3710"/>
                  <a:gd name="connsiteY0" fmla="*/ 399 h 399"/>
                  <a:gd name="connsiteX1" fmla="*/ 200 w 3710"/>
                  <a:gd name="connsiteY1" fmla="*/ 399 h 399"/>
                  <a:gd name="connsiteX2" fmla="*/ 0 w 3710"/>
                  <a:gd name="connsiteY2" fmla="*/ 200 h 399"/>
                  <a:gd name="connsiteX3" fmla="*/ 200 w 3710"/>
                  <a:gd name="connsiteY3" fmla="*/ 0 h 399"/>
                  <a:gd name="connsiteX4" fmla="*/ 3710 w 3710"/>
                  <a:gd name="connsiteY4" fmla="*/ 0 h 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0" h="399">
                    <a:moveTo>
                      <a:pt x="3710" y="399"/>
                    </a:moveTo>
                    <a:lnTo>
                      <a:pt x="200" y="399"/>
                    </a:lnTo>
                    <a:cubicBezTo>
                      <a:pt x="89" y="399"/>
                      <a:pt x="0" y="310"/>
                      <a:pt x="0" y="200"/>
                    </a:cubicBezTo>
                    <a:cubicBezTo>
                      <a:pt x="0" y="89"/>
                      <a:pt x="89" y="0"/>
                      <a:pt x="200" y="0"/>
                    </a:cubicBezTo>
                    <a:lnTo>
                      <a:pt x="3710" y="0"/>
                    </a:lnTo>
                  </a:path>
                </a:pathLst>
              </a:custGeom>
              <a:noFill/>
              <a:ln>
                <a:solidFill>
                  <a:srgbClr val="232D2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8" name="任意多边形 77"/>
              <p:cNvSpPr/>
              <p:nvPr/>
            </p:nvSpPr>
            <p:spPr>
              <a:xfrm>
                <a:off x="14478" y="7843"/>
                <a:ext cx="830" cy="342"/>
              </a:xfrm>
              <a:custGeom>
                <a:avLst/>
                <a:gdLst>
                  <a:gd name="connsiteX0" fmla="*/ 0 w 830"/>
                  <a:gd name="connsiteY0" fmla="*/ 0 h 342"/>
                  <a:gd name="connsiteX1" fmla="*/ 659 w 830"/>
                  <a:gd name="connsiteY1" fmla="*/ 0 h 342"/>
                  <a:gd name="connsiteX2" fmla="*/ 830 w 830"/>
                  <a:gd name="connsiteY2" fmla="*/ 171 h 342"/>
                  <a:gd name="connsiteX3" fmla="*/ 659 w 830"/>
                  <a:gd name="connsiteY3" fmla="*/ 342 h 342"/>
                  <a:gd name="connsiteX4" fmla="*/ 0 w 830"/>
                  <a:gd name="connsiteY4" fmla="*/ 342 h 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 h="342">
                    <a:moveTo>
                      <a:pt x="0" y="0"/>
                    </a:moveTo>
                    <a:lnTo>
                      <a:pt x="659" y="0"/>
                    </a:lnTo>
                    <a:cubicBezTo>
                      <a:pt x="753" y="0"/>
                      <a:pt x="830" y="77"/>
                      <a:pt x="830" y="171"/>
                    </a:cubicBezTo>
                    <a:cubicBezTo>
                      <a:pt x="830" y="265"/>
                      <a:pt x="753" y="342"/>
                      <a:pt x="659" y="342"/>
                    </a:cubicBezTo>
                    <a:lnTo>
                      <a:pt x="0" y="342"/>
                    </a:lnTo>
                  </a:path>
                </a:pathLst>
              </a:custGeom>
              <a:noFill/>
              <a:ln>
                <a:solidFill>
                  <a:srgbClr val="232D2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
          <p:nvSpPr>
            <p:cNvPr id="79" name="任意多边形 78"/>
            <p:cNvSpPr/>
            <p:nvPr/>
          </p:nvSpPr>
          <p:spPr>
            <a:xfrm>
              <a:off x="2898" y="3801"/>
              <a:ext cx="1290" cy="1476"/>
            </a:xfrm>
            <a:custGeom>
              <a:avLst/>
              <a:gdLst>
                <a:gd name="connsiteX0" fmla="*/ 3229 w 3229"/>
                <a:gd name="connsiteY0" fmla="*/ 3055 h 3692"/>
                <a:gd name="connsiteX1" fmla="*/ 3150 w 3229"/>
                <a:gd name="connsiteY1" fmla="*/ 3151 h 3692"/>
                <a:gd name="connsiteX2" fmla="*/ 1845 w 3229"/>
                <a:gd name="connsiteY2" fmla="*/ 3692 h 3692"/>
                <a:gd name="connsiteX3" fmla="*/ 0 w 3229"/>
                <a:gd name="connsiteY3" fmla="*/ 1846 h 3692"/>
                <a:gd name="connsiteX4" fmla="*/ 1845 w 3229"/>
                <a:gd name="connsiteY4" fmla="*/ 0 h 3692"/>
                <a:gd name="connsiteX5" fmla="*/ 3150 w 3229"/>
                <a:gd name="connsiteY5" fmla="*/ 541 h 3692"/>
                <a:gd name="connsiteX6" fmla="*/ 3229 w 3229"/>
                <a:gd name="connsiteY6" fmla="*/ 637 h 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9" h="3692">
                  <a:moveTo>
                    <a:pt x="3229" y="3055"/>
                  </a:moveTo>
                  <a:lnTo>
                    <a:pt x="3150" y="3151"/>
                  </a:lnTo>
                  <a:cubicBezTo>
                    <a:pt x="2816" y="3485"/>
                    <a:pt x="2355" y="3692"/>
                    <a:pt x="1845" y="3692"/>
                  </a:cubicBezTo>
                  <a:cubicBezTo>
                    <a:pt x="826" y="3692"/>
                    <a:pt x="0" y="2866"/>
                    <a:pt x="0" y="1846"/>
                  </a:cubicBezTo>
                  <a:cubicBezTo>
                    <a:pt x="0" y="826"/>
                    <a:pt x="826" y="0"/>
                    <a:pt x="1845" y="0"/>
                  </a:cubicBezTo>
                  <a:cubicBezTo>
                    <a:pt x="2355" y="0"/>
                    <a:pt x="2816" y="207"/>
                    <a:pt x="3150" y="541"/>
                  </a:cubicBezTo>
                  <a:lnTo>
                    <a:pt x="3229" y="637"/>
                  </a:lnTo>
                </a:path>
              </a:pathLst>
            </a:custGeom>
            <a:noFill/>
            <a:ln>
              <a:solidFill>
                <a:srgbClr val="232D2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
        <p:nvSpPr>
          <p:cNvPr id="12" name="矩形 11"/>
          <p:cNvSpPr/>
          <p:nvPr/>
        </p:nvSpPr>
        <p:spPr>
          <a:xfrm>
            <a:off x="2077720" y="1273810"/>
            <a:ext cx="9555497" cy="35862"/>
          </a:xfrm>
          <a:prstGeom prst="rect">
            <a:avLst/>
          </a:prstGeom>
          <a:gradFill>
            <a:gsLst>
              <a:gs pos="0">
                <a:srgbClr val="B1C3B4"/>
              </a:gs>
              <a:gs pos="50000">
                <a:srgbClr val="445E4E"/>
              </a:gs>
              <a:gs pos="100000">
                <a:srgbClr val="364F4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文本框 17"/>
          <p:cNvSpPr txBox="1"/>
          <p:nvPr userDrawn="1"/>
        </p:nvSpPr>
        <p:spPr>
          <a:xfrm>
            <a:off x="1932904" y="827946"/>
            <a:ext cx="6096574" cy="977265"/>
          </a:xfrm>
          <a:prstGeom prst="rect">
            <a:avLst/>
          </a:prstGeom>
        </p:spPr>
        <p:txBody>
          <a:bodyPr rtlCol="0">
            <a:noAutofit/>
          </a:bodyPr>
          <a:p>
            <a:r>
              <a:rPr lang="en-US" altLang="zh-CN" sz="2400">
                <a:latin typeface="方正楷体简体" charset="0"/>
                <a:ea typeface="方正楷体简体" charset="0"/>
                <a:cs typeface="方正楷体简体" charset="0"/>
              </a:rPr>
              <a:t>The fire bird for three days and nights</a:t>
            </a:r>
            <a:endParaRPr lang="zh-CN" altLang="en-US" sz="2400">
              <a:latin typeface="方正楷体简体" charset="0"/>
              <a:ea typeface="方正楷体简体" charset="0"/>
              <a:cs typeface="方正楷体简体" charset="0"/>
            </a:endParaRPr>
          </a:p>
        </p:txBody>
      </p:sp>
      <p:sp>
        <p:nvSpPr>
          <p:cNvPr id="19" name="文本框 18"/>
          <p:cNvSpPr txBox="1"/>
          <p:nvPr userDrawn="1"/>
        </p:nvSpPr>
        <p:spPr>
          <a:xfrm>
            <a:off x="6725430" y="827905"/>
            <a:ext cx="3828056" cy="977265"/>
          </a:xfrm>
          <a:prstGeom prst="rect">
            <a:avLst/>
          </a:prstGeom>
        </p:spPr>
        <p:txBody>
          <a:bodyPr rtlCol="0">
            <a:noAutofit/>
          </a:bodyPr>
          <a:p>
            <a:r>
              <a:rPr lang="en-US" altLang="zh-CN" sz="2400">
                <a:latin typeface="方正楷体简体" charset="0"/>
                <a:ea typeface="方正楷体简体" charset="0"/>
                <a:cs typeface="方正楷体简体" charset="0"/>
              </a:rPr>
              <a:t>But Jie  zitui   never appeared</a:t>
            </a:r>
            <a:endParaRPr lang="zh-CN" altLang="en-US" sz="2400">
              <a:latin typeface="方正楷体简体" charset="0"/>
              <a:ea typeface="方正楷体简体" charset="0"/>
              <a:cs typeface="方正楷体简体" charset="0"/>
            </a:endParaRPr>
          </a:p>
        </p:txBody>
      </p:sp>
      <p:pic>
        <p:nvPicPr>
          <p:cNvPr id="20" name="图片 19" descr="upload_post_object_v2_2640605690"/>
          <p:cNvPicPr>
            <a:picLocks noChangeAspect="1"/>
          </p:cNvPicPr>
          <p:nvPr/>
        </p:nvPicPr>
        <p:blipFill>
          <a:blip r:embed="rId2"/>
          <a:stretch>
            <a:fillRect/>
          </a:stretch>
        </p:blipFill>
        <p:spPr>
          <a:xfrm>
            <a:off x="2031952" y="1858379"/>
            <a:ext cx="4391025" cy="4800600"/>
          </a:xfrm>
          <a:prstGeom prst="rect">
            <a:avLst/>
          </a:prstGeom>
        </p:spPr>
      </p:pic>
    </p:spTree>
    <p:custDataLst>
      <p:tags r:id="rId3"/>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1725295" cy="453390"/>
            <a:chOff x="935" y="351"/>
            <a:chExt cx="2717" cy="714"/>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441"/>
              <a:ext cx="2717" cy="531"/>
            </a:xfrm>
            <a:prstGeom prst="rect">
              <a:avLst/>
            </a:prstGeom>
            <a:noFill/>
          </p:spPr>
          <p:txBody>
            <a:bodyPr vert="horz" wrap="none" rtlCol="0">
              <a:spAutoFit/>
            </a:bodyPr>
            <a:p>
              <a:r>
                <a:rPr lang="en-US" altLang="zh-CN" sz="1600">
                  <a:solidFill>
                    <a:srgbClr val="232D23"/>
                  </a:solidFill>
                  <a:latin typeface="方正楷体简体" charset="0"/>
                  <a:ea typeface="方正楷体简体" charset="0"/>
                  <a:cs typeface="方正楷体简体" charset="0"/>
                </a:rPr>
                <a:t>The</a:t>
              </a:r>
              <a:r>
                <a:rPr lang="zh-CN" altLang="en-US" sz="1600">
                  <a:solidFill>
                    <a:srgbClr val="232D23"/>
                  </a:solidFill>
                  <a:latin typeface="方正楷体简体" charset="0"/>
                  <a:ea typeface="方正楷体简体" charset="0"/>
                  <a:cs typeface="方正楷体简体" charset="0"/>
                </a:rPr>
                <a:t>  </a:t>
              </a:r>
              <a:r>
                <a:rPr lang="en-US" altLang="zh-CN" sz="1600">
                  <a:solidFill>
                    <a:srgbClr val="232D23"/>
                  </a:solidFill>
                  <a:latin typeface="方正楷体简体" charset="0"/>
                  <a:ea typeface="方正楷体简体" charset="0"/>
                  <a:cs typeface="方正楷体简体" charset="0"/>
                </a:rPr>
                <a:t>third</a:t>
              </a:r>
              <a:r>
                <a:rPr lang="zh-CN" altLang="en-US" sz="1600">
                  <a:solidFill>
                    <a:srgbClr val="232D23"/>
                  </a:solidFill>
                  <a:latin typeface="方正楷体简体" charset="0"/>
                  <a:ea typeface="方正楷体简体" charset="0"/>
                  <a:cs typeface="方正楷体简体" charset="0"/>
                </a:rPr>
                <a:t> </a:t>
              </a:r>
              <a:r>
                <a:rPr lang="en-US" altLang="zh-CN" sz="1600">
                  <a:solidFill>
                    <a:srgbClr val="232D23"/>
                  </a:solidFill>
                  <a:latin typeface="方正楷体简体" charset="0"/>
                  <a:ea typeface="方正楷体简体" charset="0"/>
                  <a:cs typeface="方正楷体简体" charset="0"/>
                </a:rPr>
                <a:t>chapter</a:t>
              </a:r>
              <a:endParaRPr lang="zh-CN" altLang="en-US" sz="1600">
                <a:solidFill>
                  <a:srgbClr val="232D23"/>
                </a:solidFill>
                <a:latin typeface="方正楷体简体" charset="0"/>
                <a:ea typeface="方正楷体简体" charset="0"/>
                <a:cs typeface="方正楷体简体" charset="0"/>
              </a:endParaRPr>
            </a:p>
          </p:txBody>
        </p:sp>
      </p:grpSp>
      <p:sp>
        <p:nvSpPr>
          <p:cNvPr id="17" name="矩形 16"/>
          <p:cNvSpPr/>
          <p:nvPr/>
        </p:nvSpPr>
        <p:spPr>
          <a:xfrm>
            <a:off x="2077720" y="1273810"/>
            <a:ext cx="9555497" cy="35862"/>
          </a:xfrm>
          <a:prstGeom prst="rect">
            <a:avLst/>
          </a:prstGeom>
          <a:gradFill>
            <a:gsLst>
              <a:gs pos="0">
                <a:srgbClr val="B1C3B4"/>
              </a:gs>
              <a:gs pos="50000">
                <a:srgbClr val="445E4E"/>
              </a:gs>
              <a:gs pos="100000">
                <a:srgbClr val="364F4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20"/>
          <p:cNvSpPr/>
          <p:nvPr/>
        </p:nvSpPr>
        <p:spPr>
          <a:xfrm>
            <a:off x="2204720" y="1400810"/>
            <a:ext cx="9555497" cy="35862"/>
          </a:xfrm>
          <a:prstGeom prst="rect">
            <a:avLst/>
          </a:prstGeom>
          <a:gradFill>
            <a:gsLst>
              <a:gs pos="0">
                <a:srgbClr val="B1C3B4"/>
              </a:gs>
              <a:gs pos="50000">
                <a:srgbClr val="445E4E"/>
              </a:gs>
              <a:gs pos="100000">
                <a:srgbClr val="364F4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userDrawn="1"/>
        </p:nvSpPr>
        <p:spPr>
          <a:xfrm>
            <a:off x="1681579" y="912145"/>
            <a:ext cx="9561216" cy="977265"/>
          </a:xfrm>
          <a:prstGeom prst="rect">
            <a:avLst/>
          </a:prstGeom>
        </p:spPr>
        <p:txBody>
          <a:bodyPr rtlCol="0">
            <a:noAutofit/>
          </a:bodyPr>
          <a:p>
            <a:r>
              <a:rPr lang="en-US" altLang="zh-CN" sz="2400">
                <a:latin typeface="方正楷体简体" charset="0"/>
                <a:ea typeface="方正楷体简体" charset="0"/>
                <a:cs typeface="方正楷体简体" charset="0"/>
              </a:rPr>
              <a:t>After the fire was extinguished</a:t>
            </a:r>
            <a:endParaRPr lang="zh-CN" altLang="en-US" sz="2400">
              <a:latin typeface="方正楷体简体" charset="0"/>
              <a:ea typeface="方正楷体简体" charset="0"/>
              <a:cs typeface="方正楷体简体" charset="0"/>
            </a:endParaRPr>
          </a:p>
        </p:txBody>
      </p:sp>
      <p:sp>
        <p:nvSpPr>
          <p:cNvPr id="24" name="文本框 23"/>
          <p:cNvSpPr txBox="1"/>
          <p:nvPr userDrawn="1"/>
        </p:nvSpPr>
        <p:spPr>
          <a:xfrm>
            <a:off x="5536662" y="858706"/>
            <a:ext cx="6096574" cy="977265"/>
          </a:xfrm>
          <a:prstGeom prst="rect">
            <a:avLst/>
          </a:prstGeom>
        </p:spPr>
        <p:txBody>
          <a:bodyPr rtlCol="0">
            <a:noAutofit/>
          </a:bodyPr>
          <a:p>
            <a:r>
              <a:rPr lang="en-US" altLang="zh-CN" sz="2400">
                <a:latin typeface="方正楷体简体" charset="0"/>
                <a:ea typeface="方正楷体简体" charset="0"/>
                <a:cs typeface="方正楷体简体" charset="0"/>
              </a:rPr>
              <a:t>people found Jie  zitui  and his mother </a:t>
            </a:r>
            <a:endParaRPr lang="zh-CN" altLang="en-US" sz="2400">
              <a:latin typeface="方正楷体简体" charset="0"/>
              <a:ea typeface="方正楷体简体" charset="0"/>
              <a:cs typeface="方正楷体简体" charset="0"/>
            </a:endParaRPr>
          </a:p>
        </p:txBody>
      </p:sp>
      <p:sp>
        <p:nvSpPr>
          <p:cNvPr id="25" name="文本框 24"/>
          <p:cNvSpPr txBox="1"/>
          <p:nvPr userDrawn="1"/>
        </p:nvSpPr>
        <p:spPr>
          <a:xfrm>
            <a:off x="1681548" y="1436632"/>
            <a:ext cx="6096574" cy="977265"/>
          </a:xfrm>
          <a:prstGeom prst="rect">
            <a:avLst/>
          </a:prstGeom>
        </p:spPr>
        <p:txBody>
          <a:bodyPr rtlCol="0">
            <a:noAutofit/>
          </a:bodyPr>
          <a:p>
            <a:r>
              <a:rPr lang="en-US" altLang="zh-CN" sz="2400">
                <a:latin typeface="方正楷体简体" charset="0"/>
                <a:ea typeface="方正楷体简体" charset="0"/>
                <a:cs typeface="方正楷体简体" charset="0"/>
              </a:rPr>
              <a:t>burned  to  death  under  a  big  tree  hugging  </a:t>
            </a:r>
            <a:endParaRPr lang="zh-CN" altLang="en-US" sz="2400">
              <a:latin typeface="方正楷体简体" charset="0"/>
              <a:ea typeface="方正楷体简体" charset="0"/>
              <a:cs typeface="方正楷体简体" charset="0"/>
            </a:endParaRPr>
          </a:p>
        </p:txBody>
      </p:sp>
      <p:sp>
        <p:nvSpPr>
          <p:cNvPr id="26" name="文本框 25"/>
          <p:cNvSpPr txBox="1"/>
          <p:nvPr userDrawn="1"/>
        </p:nvSpPr>
        <p:spPr>
          <a:xfrm>
            <a:off x="7305679" y="1436632"/>
            <a:ext cx="2909373" cy="576494"/>
          </a:xfrm>
          <a:prstGeom prst="rect">
            <a:avLst/>
          </a:prstGeom>
        </p:spPr>
        <p:txBody>
          <a:bodyPr rtlCol="0">
            <a:noAutofit/>
          </a:bodyPr>
          <a:p>
            <a:r>
              <a:rPr lang="en-US" altLang="zh-CN" sz="2400">
                <a:latin typeface="方正楷体简体" charset="0"/>
                <a:ea typeface="方正楷体简体" charset="0"/>
                <a:cs typeface="方正楷体简体" charset="0"/>
              </a:rPr>
              <a:t>each other</a:t>
            </a:r>
            <a:endParaRPr lang="zh-CN" altLang="en-US" sz="2400">
              <a:latin typeface="方正楷体简体" charset="0"/>
              <a:ea typeface="方正楷体简体" charset="0"/>
              <a:cs typeface="方正楷体简体" charset="0"/>
            </a:endParaRPr>
          </a:p>
        </p:txBody>
      </p:sp>
      <p:pic>
        <p:nvPicPr>
          <p:cNvPr id="27" name="图片 26" descr="upload_post_object_v2_601622704"/>
          <p:cNvPicPr>
            <a:picLocks noChangeAspect="1"/>
          </p:cNvPicPr>
          <p:nvPr/>
        </p:nvPicPr>
        <p:blipFill>
          <a:blip r:embed="rId2"/>
          <a:stretch>
            <a:fillRect/>
          </a:stretch>
        </p:blipFill>
        <p:spPr>
          <a:xfrm>
            <a:off x="710345" y="2094249"/>
            <a:ext cx="4106589" cy="3947419"/>
          </a:xfrm>
          <a:prstGeom prst="rect">
            <a:avLst/>
          </a:prstGeom>
        </p:spPr>
      </p:pic>
      <p:sp>
        <p:nvSpPr>
          <p:cNvPr id="28" name="文本框 27"/>
          <p:cNvSpPr txBox="1"/>
          <p:nvPr userDrawn="1"/>
        </p:nvSpPr>
        <p:spPr>
          <a:xfrm>
            <a:off x="5146221" y="2485133"/>
            <a:ext cx="6096574" cy="977265"/>
          </a:xfrm>
          <a:prstGeom prst="rect">
            <a:avLst/>
          </a:prstGeom>
        </p:spPr>
        <p:txBody>
          <a:bodyPr rtlCol="0">
            <a:noAutofit/>
          </a:bodyPr>
          <a:p>
            <a:r>
              <a:rPr lang="en-US" altLang="zh-CN" sz="2400">
                <a:latin typeface="方正楷体简体" charset="0"/>
                <a:ea typeface="方正楷体简体" charset="0"/>
                <a:cs typeface="方正楷体简体" charset="0"/>
              </a:rPr>
              <a:t>Overcome with grief  Duke  wen  of  jin, ordered the day of  jin ordered the day of  Jiezitui  death to be designated as the Cold Food Festival.</a:t>
            </a:r>
            <a:endParaRPr lang="zh-CN" altLang="en-US" sz="2400">
              <a:latin typeface="方正楷体简体" charset="0"/>
              <a:ea typeface="方正楷体简体" charset="0"/>
              <a:cs typeface="方正楷体简体" charset="0"/>
            </a:endParaRPr>
          </a:p>
        </p:txBody>
      </p:sp>
    </p:spTree>
    <p:custDataLst>
      <p:tags r:id="rId3"/>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8" name="图片 27" descr="C:\Users\hoNing\Desktop\dk\PPT演示文稿\4月份\复古\4.png4"/>
          <p:cNvPicPr>
            <a:picLocks noChangeAspect="1"/>
          </p:cNvPicPr>
          <p:nvPr/>
        </p:nvPicPr>
        <p:blipFill>
          <a:blip r:embed="rId2"/>
          <a:srcRect l="31768" t="10500" r="35797" b="15333"/>
          <a:stretch>
            <a:fillRect/>
          </a:stretch>
        </p:blipFill>
        <p:spPr>
          <a:xfrm>
            <a:off x="1482675" y="1545921"/>
            <a:ext cx="2684145" cy="4238625"/>
          </a:xfrm>
          <a:prstGeom prst="rect">
            <a:avLst/>
          </a:prstGeom>
        </p:spPr>
      </p:pic>
      <p:sp>
        <p:nvSpPr>
          <p:cNvPr id="13" name="Freeform 5"/>
          <p:cNvSpPr>
            <a:spLocks noEditPoints="1"/>
          </p:cNvSpPr>
          <p:nvPr/>
        </p:nvSpPr>
        <p:spPr bwMode="auto">
          <a:xfrm>
            <a:off x="6911340" y="2848610"/>
            <a:ext cx="3098800" cy="853440"/>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lstStyle/>
          <a:p>
            <a:endParaRPr lang="zh-CN" altLang="en-US" sz="3200"/>
          </a:p>
        </p:txBody>
      </p:sp>
      <p:sp>
        <p:nvSpPr>
          <p:cNvPr id="18" name="文本框 17"/>
          <p:cNvSpPr txBox="1"/>
          <p:nvPr/>
        </p:nvSpPr>
        <p:spPr>
          <a:xfrm rot="16200000">
            <a:off x="8054856" y="691495"/>
            <a:ext cx="613410" cy="8346440"/>
          </a:xfrm>
          <a:prstGeom prst="rect">
            <a:avLst/>
          </a:prstGeom>
          <a:noFill/>
        </p:spPr>
        <p:txBody>
          <a:bodyPr vert="eaVert" wrap="none" rtlCol="0">
            <a:spAutoFit/>
          </a:bodyPr>
          <a:p>
            <a:r>
              <a:rPr lang="en-US" altLang="zh-CN" sz="2800">
                <a:solidFill>
                  <a:srgbClr val="232D23"/>
                </a:solidFill>
                <a:latin typeface="方正楷体简体" panose="02000000000000000000" charset="-122"/>
                <a:ea typeface="方正楷体简体" panose="02000000000000000000" charset="-122"/>
              </a:rPr>
              <a:t>The patriotic sentiment behind the Cold Food Festival.</a:t>
            </a:r>
            <a:endParaRPr lang="zh-CN" altLang="en-US" sz="2800">
              <a:solidFill>
                <a:srgbClr val="232D23"/>
              </a:solidFill>
              <a:latin typeface="方正楷体简体" panose="02000000000000000000" charset="-122"/>
              <a:ea typeface="方正楷体简体" panose="02000000000000000000" charset="-122"/>
            </a:endParaRPr>
          </a:p>
        </p:txBody>
      </p:sp>
      <p:pic>
        <p:nvPicPr>
          <p:cNvPr id="30" name="图片 29" descr="C:\Users\hoNing\Desktop\dk\PPT演示文稿\4月份\复古\4.png4"/>
          <p:cNvPicPr>
            <a:picLocks noChangeAspect="1"/>
          </p:cNvPicPr>
          <p:nvPr/>
        </p:nvPicPr>
        <p:blipFill>
          <a:blip r:embed="rId2"/>
          <a:srcRect l="13582" t="67500" r="68600" b="21666"/>
          <a:stretch>
            <a:fillRect/>
          </a:stretch>
        </p:blipFill>
        <p:spPr>
          <a:xfrm>
            <a:off x="3236595" y="4824730"/>
            <a:ext cx="1474470" cy="619125"/>
          </a:xfrm>
          <a:prstGeom prst="rect">
            <a:avLst/>
          </a:prstGeom>
        </p:spPr>
      </p:pic>
      <p:pic>
        <p:nvPicPr>
          <p:cNvPr id="31" name="图片 30" descr="C:\Users\hoNing\Desktop\dk\PPT演示文稿\4月份\复古\4.png4"/>
          <p:cNvPicPr>
            <a:picLocks noChangeAspect="1"/>
          </p:cNvPicPr>
          <p:nvPr/>
        </p:nvPicPr>
        <p:blipFill>
          <a:blip r:embed="rId2"/>
          <a:srcRect l="71018" t="14333" r="19567" b="79333"/>
          <a:stretch>
            <a:fillRect/>
          </a:stretch>
        </p:blipFill>
        <p:spPr>
          <a:xfrm>
            <a:off x="5835015" y="1363980"/>
            <a:ext cx="779145" cy="361950"/>
          </a:xfrm>
          <a:prstGeom prst="rect">
            <a:avLst/>
          </a:prstGeom>
        </p:spPr>
      </p:pic>
      <p:sp>
        <p:nvSpPr>
          <p:cNvPr id="68" name="矩形 67"/>
          <p:cNvSpPr/>
          <p:nvPr/>
        </p:nvSpPr>
        <p:spPr>
          <a:xfrm rot="16260000">
            <a:off x="8355959" y="1565557"/>
            <a:ext cx="428625" cy="3419475"/>
          </a:xfrm>
          <a:prstGeom prst="rect">
            <a:avLst/>
          </a:prstGeom>
        </p:spPr>
        <p:txBody>
          <a:bodyPr vert="eaVert" wrap="square">
            <a:spAutoFit/>
          </a:bodyPr>
          <a:p>
            <a:pPr algn="l"/>
            <a:r>
              <a:rPr kumimoji="0" lang="en-US" altLang="zh-CN" sz="1600" u="none" strike="noStrike" kern="1200" cap="none" spc="0" normalizeH="0" baseline="0">
                <a:solidFill>
                  <a:srgbClr val="232D23"/>
                </a:solidFill>
                <a:latin typeface="方正楷体简体" panose="02000000000000000000" charset="-122"/>
                <a:ea typeface="方正楷体简体" panose="02000000000000000000" charset="-122"/>
                <a:cs typeface="+mn-cs"/>
              </a:rPr>
              <a:t>The fourth chapter</a:t>
            </a:r>
            <a:endParaRPr kumimoji="0" lang="zh-CN" altLang="en-US" sz="1600" u="none" strike="noStrike" kern="1200" cap="none" spc="0" normalizeH="0" baseline="0">
              <a:solidFill>
                <a:srgbClr val="232D23"/>
              </a:solidFill>
              <a:latin typeface="方正楷体简体" panose="02000000000000000000" charset="-122"/>
              <a:ea typeface="方正楷体简体" panose="02000000000000000000" charset="-122"/>
              <a:cs typeface="+mn-cs"/>
            </a:endParaRPr>
          </a:p>
        </p:txBody>
      </p:sp>
    </p:spTree>
    <p:custDataLst>
      <p:tags r:id="rId3"/>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3076575" cy="521970"/>
            <a:chOff x="935" y="351"/>
            <a:chExt cx="4845" cy="822"/>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351"/>
              <a:ext cx="4845" cy="822"/>
            </a:xfrm>
            <a:prstGeom prst="rect">
              <a:avLst/>
            </a:prstGeom>
            <a:noFill/>
          </p:spPr>
          <p:txBody>
            <a:bodyPr vert="horz" wrap="none" rtlCol="0">
              <a:spAutoFit/>
            </a:bodyPr>
            <a:p>
              <a:r>
                <a:rPr lang="en-US" altLang="zh-CN" sz="2800">
                  <a:solidFill>
                    <a:srgbClr val="232D23"/>
                  </a:solidFill>
                  <a:latin typeface="方正楷体简体" panose="02000000000000000000" charset="-122"/>
                  <a:ea typeface="方正楷体简体" panose="02000000000000000000" charset="-122"/>
                </a:rPr>
                <a:t>The</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fourth</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chapter</a:t>
              </a:r>
              <a:endParaRPr lang="zh-CN" altLang="en-US" sz="2800">
                <a:solidFill>
                  <a:srgbClr val="232D23"/>
                </a:solidFill>
                <a:latin typeface="方正楷体简体" panose="02000000000000000000" charset="-122"/>
                <a:ea typeface="方正楷体简体" panose="02000000000000000000" charset="-122"/>
              </a:endParaRPr>
            </a:p>
          </p:txBody>
        </p:sp>
      </p:grpSp>
      <p:sp>
        <p:nvSpPr>
          <p:cNvPr id="6" name="文本框 5"/>
          <p:cNvSpPr txBox="1"/>
          <p:nvPr userDrawn="1"/>
        </p:nvSpPr>
        <p:spPr>
          <a:xfrm>
            <a:off x="3047570" y="1864834"/>
            <a:ext cx="6096574" cy="977265"/>
          </a:xfrm>
          <a:prstGeom prst="rect">
            <a:avLst/>
          </a:prstGeom>
        </p:spPr>
        <p:txBody>
          <a:bodyPr rtlCol="0">
            <a:noAutofit/>
          </a:bodyPr>
          <a:p>
            <a:r>
              <a:rPr lang="en-US" altLang="zh-CN" sz="2400"/>
              <a:t>Jie Zitui cut flesh from his thigh to feed the duke and stayed by his side through hardships, sustaining the duke's life with his own body. This loyalty to the ruler represented a commitment to the country's future and embodied his patriotic spirit. Such spirit is still worth learning for all of us today. Just as Jie Zitui dedicated himself to the duke in ancient times.</a:t>
            </a:r>
            <a:endParaRPr lang="zh-CN" altLang="en-US" sz="2400"/>
          </a:p>
        </p:txBody>
      </p:sp>
    </p:spTree>
    <p:custDataLst>
      <p:tags r:id="rId2"/>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4" name="组合 3"/>
          <p:cNvGrpSpPr/>
          <p:nvPr/>
        </p:nvGrpSpPr>
        <p:grpSpPr>
          <a:xfrm>
            <a:off x="431800" y="251460"/>
            <a:ext cx="3076575" cy="521970"/>
            <a:chOff x="935" y="351"/>
            <a:chExt cx="4845" cy="822"/>
          </a:xfrm>
        </p:grpSpPr>
        <p:sp>
          <p:nvSpPr>
            <p:cNvPr id="2" name="Freeform 5"/>
            <p:cNvSpPr>
              <a:spLocks noEditPoints="1"/>
            </p:cNvSpPr>
            <p:nvPr/>
          </p:nvSpPr>
          <p:spPr bwMode="auto">
            <a:xfrm rot="10800000" flipH="1">
              <a:off x="935" y="351"/>
              <a:ext cx="2592" cy="714"/>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6">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718E70"/>
            </a:solidFill>
            <a:ln>
              <a:noFill/>
            </a:ln>
          </p:spPr>
          <p:txBody>
            <a:bodyPr vert="horz" wrap="square" lIns="121920" tIns="60960" rIns="121920" bIns="60960" numCol="1" anchor="t" anchorCtr="0" compatLnSpc="1"/>
            <a:p>
              <a:endParaRPr lang="zh-CN" altLang="en-US" sz="3200"/>
            </a:p>
          </p:txBody>
        </p:sp>
        <p:sp>
          <p:nvSpPr>
            <p:cNvPr id="3" name="文本框 2"/>
            <p:cNvSpPr txBox="1"/>
            <p:nvPr/>
          </p:nvSpPr>
          <p:spPr>
            <a:xfrm>
              <a:off x="935" y="351"/>
              <a:ext cx="4845" cy="822"/>
            </a:xfrm>
            <a:prstGeom prst="rect">
              <a:avLst/>
            </a:prstGeom>
            <a:noFill/>
          </p:spPr>
          <p:txBody>
            <a:bodyPr vert="horz" wrap="none" rtlCol="0">
              <a:spAutoFit/>
            </a:bodyPr>
            <a:p>
              <a:r>
                <a:rPr lang="en-US" altLang="zh-CN" sz="2800">
                  <a:solidFill>
                    <a:srgbClr val="232D23"/>
                  </a:solidFill>
                  <a:latin typeface="方正楷体简体" panose="02000000000000000000" charset="-122"/>
                  <a:ea typeface="方正楷体简体" panose="02000000000000000000" charset="-122"/>
                </a:rPr>
                <a:t>The</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fourth</a:t>
              </a:r>
              <a:r>
                <a:rPr lang="zh-CN" altLang="en-US" sz="2800">
                  <a:solidFill>
                    <a:srgbClr val="232D23"/>
                  </a:solidFill>
                  <a:latin typeface="方正楷体简体" panose="02000000000000000000" charset="-122"/>
                  <a:ea typeface="方正楷体简体" panose="02000000000000000000" charset="-122"/>
                </a:rPr>
                <a:t> </a:t>
              </a:r>
              <a:r>
                <a:rPr lang="en-US" altLang="zh-CN" sz="2800">
                  <a:solidFill>
                    <a:srgbClr val="232D23"/>
                  </a:solidFill>
                  <a:latin typeface="方正楷体简体" panose="02000000000000000000" charset="-122"/>
                  <a:ea typeface="方正楷体简体" panose="02000000000000000000" charset="-122"/>
                </a:rPr>
                <a:t>chapter</a:t>
              </a:r>
              <a:endParaRPr lang="zh-CN" altLang="en-US" sz="2800">
                <a:solidFill>
                  <a:srgbClr val="232D23"/>
                </a:solidFill>
                <a:latin typeface="方正楷体简体" panose="02000000000000000000" charset="-122"/>
                <a:ea typeface="方正楷体简体" panose="02000000000000000000" charset="-122"/>
              </a:endParaRPr>
            </a:p>
          </p:txBody>
        </p:sp>
      </p:grpSp>
      <p:sp>
        <p:nvSpPr>
          <p:cNvPr id="5" name="文本框 4"/>
          <p:cNvSpPr txBox="1"/>
          <p:nvPr userDrawn="1"/>
        </p:nvSpPr>
        <p:spPr>
          <a:xfrm>
            <a:off x="3047570" y="1129659"/>
            <a:ext cx="6096574" cy="977265"/>
          </a:xfrm>
          <a:prstGeom prst="rect">
            <a:avLst/>
          </a:prstGeom>
        </p:spPr>
        <p:txBody>
          <a:bodyPr rtlCol="0">
            <a:noAutofit/>
          </a:bodyPr>
          <a:p>
            <a:r>
              <a:rPr lang="en-US" altLang="zh-CN" sz="2400"/>
              <a:t> people today follow the leadership of the country and the Party, striving forward with determination.</a:t>
            </a:r>
            <a:endParaRPr lang="zh-CN" altLang="en-US" sz="2400"/>
          </a:p>
        </p:txBody>
      </p:sp>
      <p:pic>
        <p:nvPicPr>
          <p:cNvPr id="7" name="图片 6" descr="upload_post_object_v2_3053163054"/>
          <p:cNvPicPr>
            <a:picLocks noChangeAspect="1"/>
          </p:cNvPicPr>
          <p:nvPr/>
        </p:nvPicPr>
        <p:blipFill>
          <a:blip r:embed="rId2"/>
          <a:stretch>
            <a:fillRect/>
          </a:stretch>
        </p:blipFill>
        <p:spPr>
          <a:xfrm>
            <a:off x="2077856" y="2106904"/>
            <a:ext cx="8524875" cy="4800600"/>
          </a:xfrm>
          <a:prstGeom prst="rect">
            <a:avLst/>
          </a:prstGeom>
        </p:spPr>
      </p:pic>
    </p:spTree>
    <p:custDataLst>
      <p:tags r:id="rId3"/>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8" name="图片 27" descr="C:\Users\hoNing\Desktop\dk\PPT演示文稿\4月份\复古\4.png4"/>
          <p:cNvPicPr>
            <a:picLocks noChangeAspect="1"/>
          </p:cNvPicPr>
          <p:nvPr/>
        </p:nvPicPr>
        <p:blipFill>
          <a:blip r:embed="rId2"/>
          <a:srcRect l="31768" t="10500" r="35797" b="15333"/>
          <a:stretch>
            <a:fillRect/>
          </a:stretch>
        </p:blipFill>
        <p:spPr>
          <a:xfrm>
            <a:off x="3478530" y="1310005"/>
            <a:ext cx="2684145" cy="4238625"/>
          </a:xfrm>
          <a:prstGeom prst="rect">
            <a:avLst/>
          </a:prstGeom>
        </p:spPr>
      </p:pic>
      <p:pic>
        <p:nvPicPr>
          <p:cNvPr id="30" name="图片 29" descr="C:\Users\hoNing\Desktop\dk\PPT演示文稿\4月份\复古\4.png4"/>
          <p:cNvPicPr>
            <a:picLocks noChangeAspect="1"/>
          </p:cNvPicPr>
          <p:nvPr/>
        </p:nvPicPr>
        <p:blipFill>
          <a:blip r:embed="rId2"/>
          <a:srcRect l="13582" t="67500" r="68600" b="21666"/>
          <a:stretch>
            <a:fillRect/>
          </a:stretch>
        </p:blipFill>
        <p:spPr>
          <a:xfrm>
            <a:off x="2937510" y="4788535"/>
            <a:ext cx="1474470" cy="619125"/>
          </a:xfrm>
          <a:prstGeom prst="rect">
            <a:avLst/>
          </a:prstGeom>
        </p:spPr>
      </p:pic>
      <p:pic>
        <p:nvPicPr>
          <p:cNvPr id="31" name="图片 30" descr="C:\Users\hoNing\Desktop\dk\PPT演示文稿\4月份\复古\4.png4"/>
          <p:cNvPicPr>
            <a:picLocks noChangeAspect="1"/>
          </p:cNvPicPr>
          <p:nvPr/>
        </p:nvPicPr>
        <p:blipFill>
          <a:blip r:embed="rId2"/>
          <a:srcRect l="71018" t="14333" r="19567" b="79333"/>
          <a:stretch>
            <a:fillRect/>
          </a:stretch>
        </p:blipFill>
        <p:spPr>
          <a:xfrm>
            <a:off x="8475980" y="1746885"/>
            <a:ext cx="779145" cy="361950"/>
          </a:xfrm>
          <a:prstGeom prst="rect">
            <a:avLst/>
          </a:prstGeom>
        </p:spPr>
      </p:pic>
      <p:grpSp>
        <p:nvGrpSpPr>
          <p:cNvPr id="32" name="组合 31"/>
          <p:cNvGrpSpPr/>
          <p:nvPr/>
        </p:nvGrpSpPr>
        <p:grpSpPr>
          <a:xfrm rot="0">
            <a:off x="6104255" y="4889500"/>
            <a:ext cx="1073150" cy="430530"/>
            <a:chOff x="3620" y="4914"/>
            <a:chExt cx="1690" cy="678"/>
          </a:xfrm>
        </p:grpSpPr>
        <p:pic>
          <p:nvPicPr>
            <p:cNvPr id="19" name="图片 18" descr="2"/>
            <p:cNvPicPr>
              <a:picLocks noChangeAspect="1"/>
            </p:cNvPicPr>
            <p:nvPr/>
          </p:nvPicPr>
          <p:blipFill>
            <a:blip r:embed="rId3"/>
            <a:srcRect l="52628" t="42331" r="42485" b="45001"/>
            <a:stretch>
              <a:fillRect/>
            </a:stretch>
          </p:blipFill>
          <p:spPr>
            <a:xfrm rot="16200000" flipV="1">
              <a:off x="3921" y="4613"/>
              <a:ext cx="678" cy="1280"/>
            </a:xfrm>
            <a:prstGeom prst="rect">
              <a:avLst/>
            </a:prstGeom>
          </p:spPr>
        </p:pic>
        <p:sp>
          <p:nvSpPr>
            <p:cNvPr id="20" name="文本框 19"/>
            <p:cNvSpPr txBox="1"/>
            <p:nvPr/>
          </p:nvSpPr>
          <p:spPr>
            <a:xfrm rot="16260000">
              <a:off x="4509" y="4184"/>
              <a:ext cx="57" cy="1544"/>
            </a:xfrm>
            <a:prstGeom prst="rect">
              <a:avLst/>
            </a:prstGeom>
            <a:noFill/>
          </p:spPr>
          <p:txBody>
            <a:bodyPr vert="eaVert" wrap="square" rtlCol="0">
              <a:noAutofit/>
            </a:bodyPr>
            <a:p>
              <a:r>
                <a:rPr lang="en-US" altLang="zh-CN" sz="2000">
                  <a:solidFill>
                    <a:schemeClr val="bg1"/>
                  </a:solidFill>
                  <a:latin typeface="方正楷体简体" panose="02000000000000000000" charset="-122"/>
                  <a:ea typeface="方正楷体简体" panose="02000000000000000000" charset="-122"/>
                </a:rPr>
                <a:t>China</a:t>
              </a:r>
              <a:endParaRPr lang="zh-CN" altLang="en-US" sz="2000">
                <a:solidFill>
                  <a:schemeClr val="bg1"/>
                </a:solidFill>
                <a:latin typeface="方正楷体简体" panose="02000000000000000000" charset="-122"/>
                <a:ea typeface="方正楷体简体" panose="02000000000000000000" charset="-122"/>
              </a:endParaRPr>
            </a:p>
          </p:txBody>
        </p:sp>
      </p:grpSp>
      <p:sp>
        <p:nvSpPr>
          <p:cNvPr id="3" name="文本框 2"/>
          <p:cNvSpPr txBox="1"/>
          <p:nvPr userDrawn="1"/>
        </p:nvSpPr>
        <p:spPr>
          <a:xfrm>
            <a:off x="6486396" y="2617941"/>
            <a:ext cx="6096574" cy="977265"/>
          </a:xfrm>
          <a:prstGeom prst="rect">
            <a:avLst/>
          </a:prstGeom>
        </p:spPr>
        <p:txBody>
          <a:bodyPr rtlCol="0">
            <a:noAutofit/>
          </a:bodyPr>
          <a:p>
            <a:r>
              <a:rPr lang="en-US" altLang="zh-CN" sz="2400"/>
              <a:t>Thank you for your listening</a:t>
            </a:r>
            <a:endParaRPr lang="zh-CN" altLang="en-US" sz="2400"/>
          </a:p>
        </p:txBody>
      </p:sp>
    </p:spTree>
    <p:custDataLst>
      <p:tags r:id="rId4"/>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Tree>
    <p:custDataLst>
      <p:tags r:id="rId2"/>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SLIDE_MODEL_TYPE" val="cover"/>
</p:tagLst>
</file>

<file path=ppt/tags/tag3.xml><?xml version="1.0" encoding="utf-8"?>
<p:tagLst xmlns:p="http://schemas.openxmlformats.org/presentationml/2006/main">
  <p:tag name="KSO_WM_SLIDE_MODEL_TYPE" val="cover"/>
</p:tagLst>
</file>

<file path=ppt/tags/tag4.xml><?xml version="1.0" encoding="utf-8"?>
<p:tagLst xmlns:p="http://schemas.openxmlformats.org/presentationml/2006/main">
  <p:tag name="KSO_WM_SLIDE_MODEL_TYPE" val="cover"/>
</p:tagLst>
</file>

<file path=ppt/tags/tag5.xml><?xml version="1.0" encoding="utf-8"?>
<p:tagLst xmlns:p="http://schemas.openxmlformats.org/presentationml/2006/main">
  <p:tag name="KSO_WM_SLIDE_MODEL_TYPE" val="cover"/>
</p:tagLst>
</file>

<file path=ppt/tags/tag6.xml><?xml version="1.0" encoding="utf-8"?>
<p:tagLst xmlns:p="http://schemas.openxmlformats.org/presentationml/2006/main">
  <p:tag name="KSO_WM_SLIDE_MODEL_TYPE" val="cover"/>
</p:tagLst>
</file>

<file path=ppt/tags/tag7.xml><?xml version="1.0" encoding="utf-8"?>
<p:tagLst xmlns:p="http://schemas.openxmlformats.org/presentationml/2006/main">
  <p:tag name="KSO_WM_SLIDE_MODEL_TYPE" val="cover"/>
</p:tagLst>
</file>

<file path=ppt/tags/tag8.xml><?xml version="1.0" encoding="utf-8"?>
<p:tagLst xmlns:p="http://schemas.openxmlformats.org/presentationml/2006/main">
  <p:tag name="KSO_WM_SLIDE_MODEL_TYPE" val="cover"/>
</p:tagLst>
</file>

<file path=ppt/tags/tag9.xml><?xml version="1.0" encoding="utf-8"?>
<p:tagLst xmlns:p="http://schemas.openxmlformats.org/presentationml/2006/main">
  <p:tag name="KSO_WM_SLIDE_MODEL_TYPE" val="cover"/>
</p:tagLst>
</file>

<file path=ppt/tags/tag10.xml><?xml version="1.0" encoding="utf-8"?>
<p:tagLst xmlns:p="http://schemas.openxmlformats.org/presentationml/2006/main">
  <p:tag name="KSO_WM_SLIDE_MODEL_TYPE" val="cover"/>
</p:tagLst>
</file>

<file path=ppt/tags/tag11.xml><?xml version="1.0" encoding="utf-8"?>
<p:tagLst xmlns:p="http://schemas.openxmlformats.org/presentationml/2006/main">
  <p:tag name="KSO_WM_SLIDE_MODEL_TYPE" val="cover"/>
</p:tagLst>
</file>

<file path=ppt/tags/tag12.xml><?xml version="1.0" encoding="utf-8"?>
<p:tagLst xmlns:p="http://schemas.openxmlformats.org/presentationml/2006/main">
  <p:tag name="KSO_WM_SLIDE_MODEL_TYPE" val="cover"/>
</p:tagLst>
</file>

<file path=ppt/tags/tag13.xml><?xml version="1.0" encoding="utf-8"?>
<p:tagLst xmlns:p="http://schemas.openxmlformats.org/presentationml/2006/main">
  <p:tag name="KSO_WM_SLIDE_MODEL_TYPE" val="cover"/>
</p:tagLst>
</file>

<file path=ppt/tags/tag14.xml><?xml version="1.0" encoding="utf-8"?>
<p:tagLst xmlns:p="http://schemas.openxmlformats.org/presentationml/2006/main">
  <p:tag name="KSO_WM_SLIDE_MODEL_TYPE" val="cover"/>
</p:tagLst>
</file>

<file path=ppt/tags/tag15.xml><?xml version="1.0" encoding="utf-8"?>
<p:tagLst xmlns:p="http://schemas.openxmlformats.org/presentationml/2006/main">
  <p:tag name="KSO_WM_SLIDE_MODEL_TYPE" val="cover"/>
</p:tagLst>
</file>

<file path=ppt/tags/tag16.xml><?xml version="1.0" encoding="utf-8"?>
<p:tagLst xmlns:p="http://schemas.openxmlformats.org/presentationml/2006/main">
  <p:tag name="KSO_WM_SLIDE_MODEL_TYPE" val="cover"/>
</p:tagLst>
</file>

<file path=ppt/tags/tag17.xml><?xml version="1.0" encoding="utf-8"?>
<p:tagLst xmlns:p="http://schemas.openxmlformats.org/presentationml/2006/main">
  <p:tag name="KSO_WM_SLIDE_MODEL_TYPE" val="cover"/>
</p:tagLst>
</file>

<file path=ppt/tags/tag18.xml><?xml version="1.0" encoding="utf-8"?>
<p:tagLst xmlns:p="http://schemas.openxmlformats.org/presentationml/2006/main">
  <p:tag name="KSO_WM_SLIDE_MODEL_TYPE" val="cover"/>
</p:tagLst>
</file>

<file path=ppt/tags/tag19.xml><?xml version="1.0" encoding="utf-8"?>
<p:tagLst xmlns:p="http://schemas.openxmlformats.org/presentationml/2006/main">
  <p:tag name="KSO_WM_SLIDE_MODEL_TYPE" val="cover"/>
</p:tagLst>
</file>

<file path=ppt/tags/tag20.xml><?xml version="1.0" encoding="utf-8"?>
<p:tagLst xmlns:p="http://schemas.openxmlformats.org/presentationml/2006/main">
  <p:tag name="KSO_WM_DOC_GUID" val="{3891a270-81d8-43bb-a780-74e67b8ebc6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2312</Words>
  <Application>WPS Office WWO_wpscloud_20250521212247-9dc636b224</Application>
  <PresentationFormat>宽屏</PresentationFormat>
  <Paragraphs>107</Paragraphs>
  <Slides>19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vt:lpstr>
      <vt:lpstr>宋体</vt:lpstr>
      <vt:lpstr>Wingdings</vt:lpstr>
      <vt:lpstr>方正楷体简体</vt:lpstr>
      <vt:lpstr>汉仪楷体KW</vt:lpstr>
      <vt:lpstr>方正楷体简体</vt:lpstr>
      <vt:lpstr>Noto Sans S Chinese Medium</vt:lpstr>
      <vt:lpstr>微软雅黑</vt:lpstr>
      <vt:lpstr>汉仪书宋二KW</vt:lpstr>
      <vt:lpstr>Kingsoft Confetti</vt:lpstr>
      <vt:lpstr>Noto Sans Mono CJK JP</vt:lpstr>
      <vt:lpstr>汉仪旗黑KW 55S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曾经沧海难为水</cp:lastModifiedBy>
  <dcterms:created xsi:type="dcterms:W3CDTF">2025-06-02T01:14:42Z</dcterms:created>
  <dcterms:modified xsi:type="dcterms:W3CDTF">2025-06-02T01:14:42Z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2052-12.9.0.21536</vt:lpwstr>
  </property>
  <property fmtid="{D5CDD505-2E9C-101B-9397-08002B2CF9AE}" pid="3" name="KSOTemplateUUID">
    <vt:lpwstr>v1.0_mb_f7kQthe4YEV8Yv1o8DxRKw==</vt:lpwstr>
  </property>
  <property fmtid="{D5CDD505-2E9C-101B-9397-08002B2CF9AE}" pid="4" name="ICV">
    <vt:lpwstr>C8448515D729374E6D123B68A5219AF4_42</vt:lpwstr>
  </property>
</Properties>
</file>